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lsb" ContentType="application/vnd.ms-excel.sheet.binary.macroEnabled.12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charts/chart6.xml" ContentType="application/vnd.openxmlformats-officedocument.drawingml.chart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4.xml" ContentType="application/vnd.openxmlformats-officedocument.presentationml.notesSlide+xml"/>
  <Override PartName="/ppt/charts/chart7.xml" ContentType="application/vnd.openxmlformats-officedocument.drawingml.chart+xml"/>
  <Override PartName="/ppt/charts/chart8.xml" ContentType="application/vnd.openxmlformats-officedocument.drawingml.chart+xml"/>
  <Override PartName="/ppt/charts/chart9.xml" ContentType="application/vnd.openxmlformats-officedocument.drawingml.chart+xml"/>
  <Override PartName="/ppt/tags/tag23.xml" ContentType="application/vnd.openxmlformats-officedocument.presentationml.tags+xml"/>
  <Override PartName="/ppt/notesSlides/notesSlide5.xml" ContentType="application/vnd.openxmlformats-officedocument.presentationml.notesSlide+xml"/>
  <Override PartName="/ppt/tags/tag24.xml" ContentType="application/vnd.openxmlformats-officedocument.presentationml.tags+xml"/>
  <Override PartName="/ppt/notesSlides/notesSlide6.xml" ContentType="application/vnd.openxmlformats-officedocument.presentationml.notesSlide+xml"/>
  <Override PartName="/ppt/tags/tag25.xml" ContentType="application/vnd.openxmlformats-officedocument.presentationml.tags+xml"/>
  <Override PartName="/ppt/notesSlides/notesSlide7.xml" ContentType="application/vnd.openxmlformats-officedocument.presentationml.notesSlide+xml"/>
  <Override PartName="/ppt/tags/tag26.xml" ContentType="application/vnd.openxmlformats-officedocument.presentationml.tags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27.xml" ContentType="application/vnd.openxmlformats-officedocument.presentationml.tag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trictFirstAndLastChars="0" saveSubsetFonts="1">
  <p:sldMasterIdLst>
    <p:sldMasterId id="2147486867" r:id="rId4"/>
  </p:sldMasterIdLst>
  <p:notesMasterIdLst>
    <p:notesMasterId r:id="rId36"/>
  </p:notesMasterIdLst>
  <p:handoutMasterIdLst>
    <p:handoutMasterId r:id="rId37"/>
  </p:handoutMasterIdLst>
  <p:sldIdLst>
    <p:sldId id="2147479338" r:id="rId5"/>
    <p:sldId id="2147479870" r:id="rId6"/>
    <p:sldId id="2147479874" r:id="rId7"/>
    <p:sldId id="2147479872" r:id="rId8"/>
    <p:sldId id="2147479871" r:id="rId9"/>
    <p:sldId id="2147479873" r:id="rId10"/>
    <p:sldId id="2147479877" r:id="rId11"/>
    <p:sldId id="2147483636" r:id="rId12"/>
    <p:sldId id="2147483533" r:id="rId13"/>
    <p:sldId id="2147483541" r:id="rId14"/>
    <p:sldId id="2147483632" r:id="rId15"/>
    <p:sldId id="2147483633" r:id="rId16"/>
    <p:sldId id="2147483548" r:id="rId17"/>
    <p:sldId id="257" r:id="rId18"/>
    <p:sldId id="2147483635" r:id="rId19"/>
    <p:sldId id="2147483593" r:id="rId20"/>
    <p:sldId id="2147483643" r:id="rId21"/>
    <p:sldId id="2147483639" r:id="rId22"/>
    <p:sldId id="2147483640" r:id="rId23"/>
    <p:sldId id="287" r:id="rId24"/>
    <p:sldId id="2147483641" r:id="rId25"/>
    <p:sldId id="283" r:id="rId26"/>
    <p:sldId id="2147483642" r:id="rId27"/>
    <p:sldId id="2147483582" r:id="rId28"/>
    <p:sldId id="2147483634" r:id="rId29"/>
    <p:sldId id="2147482691" r:id="rId30"/>
    <p:sldId id="2147483585" r:id="rId31"/>
    <p:sldId id="2147483586" r:id="rId32"/>
    <p:sldId id="2147483583" r:id="rId33"/>
    <p:sldId id="2147483584" r:id="rId34"/>
    <p:sldId id="2147479331" r:id="rId35"/>
  </p:sldIdLst>
  <p:sldSz cx="9144000" cy="5143500" type="screen16x9"/>
  <p:notesSz cx="6797675" cy="9928225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1pPr>
    <a:lvl2pPr marL="333308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2pPr>
    <a:lvl3pPr marL="666615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3pPr>
    <a:lvl4pPr marL="999921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4pPr>
    <a:lvl5pPr marL="1333229" algn="l" rtl="0" fontAlgn="base">
      <a:spcBef>
        <a:spcPct val="0"/>
      </a:spcBef>
      <a:spcAft>
        <a:spcPct val="0"/>
      </a:spcAft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5pPr>
    <a:lvl6pPr marL="1666534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6pPr>
    <a:lvl7pPr marL="1999842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7pPr>
    <a:lvl8pPr marL="2333150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8pPr>
    <a:lvl9pPr marL="2666456" algn="l" defTabSz="666615" rtl="0" eaLnBrk="1" latinLnBrk="0" hangingPunct="1">
      <a:defRPr sz="893" kern="1200">
        <a:solidFill>
          <a:srgbClr val="808080"/>
        </a:solidFill>
        <a:latin typeface="FrutigerBold" pitchFamily="2" charset="0"/>
        <a:ea typeface="+mn-ea"/>
        <a:cs typeface="Arial" pitchFamily="34" charset="0"/>
      </a:defRPr>
    </a:lvl9pPr>
  </p:defaultTextStyle>
  <p:extLst>
    <p:ext uri="{EFAFB233-063F-42B5-8137-9DF3F51BA10A}">
      <p15:sldGuideLst xmlns:p15="http://schemas.microsoft.com/office/powerpoint/2012/main">
        <p15:guide id="5" pos="415" userDrawn="1">
          <p15:clr>
            <a:srgbClr val="A4A3A4"/>
          </p15:clr>
        </p15:guide>
        <p15:guide id="6" pos="385" userDrawn="1">
          <p15:clr>
            <a:srgbClr val="A4A3A4"/>
          </p15:clr>
        </p15:guide>
        <p15:guide id="7" orient="horz" pos="1490" userDrawn="1">
          <p15:clr>
            <a:srgbClr val="A4A3A4"/>
          </p15:clr>
        </p15:guide>
        <p15:guide id="8" orient="horz" pos="529" userDrawn="1">
          <p15:clr>
            <a:srgbClr val="A4A3A4"/>
          </p15:clr>
        </p15:guide>
        <p15:guide id="9" pos="887" userDrawn="1">
          <p15:clr>
            <a:srgbClr val="A4A3A4"/>
          </p15:clr>
        </p15:guide>
        <p15:guide id="10" pos="4044" userDrawn="1">
          <p15:clr>
            <a:srgbClr val="A4A3A4"/>
          </p15:clr>
        </p15:guide>
        <p15:guide id="11" pos="1106" userDrawn="1">
          <p15:clr>
            <a:srgbClr val="A4A3A4"/>
          </p15:clr>
        </p15:guide>
        <p15:guide id="12" orient="horz" pos="3229" userDrawn="1">
          <p15:clr>
            <a:srgbClr val="A4A3A4"/>
          </p15:clr>
        </p15:guide>
        <p15:guide id="13" orient="horz" pos="23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416" userDrawn="1">
          <p15:clr>
            <a:srgbClr val="A4A3A4"/>
          </p15:clr>
        </p15:guide>
        <p15:guide id="2" pos="2392" userDrawn="1">
          <p15:clr>
            <a:srgbClr val="A4A3A4"/>
          </p15:clr>
        </p15:guide>
        <p15:guide id="3" orient="horz" pos="2578" userDrawn="1">
          <p15:clr>
            <a:srgbClr val="A4A3A4"/>
          </p15:clr>
        </p15:guide>
        <p15:guide id="4" pos="2327" userDrawn="1">
          <p15:clr>
            <a:srgbClr val="A4A3A4"/>
          </p15:clr>
        </p15:guide>
        <p15:guide id="5" orient="horz" pos="2751" userDrawn="1">
          <p15:clr>
            <a:srgbClr val="A4A3A4"/>
          </p15:clr>
        </p15:guide>
        <p15:guide id="6" pos="2265" userDrawn="1">
          <p15:clr>
            <a:srgbClr val="A4A3A4"/>
          </p15:clr>
        </p15:guide>
        <p15:guide id="7" orient="horz" pos="2935" userDrawn="1">
          <p15:clr>
            <a:srgbClr val="A4A3A4"/>
          </p15:clr>
        </p15:guide>
        <p15:guide id="8" pos="2203" userDrawn="1">
          <p15:clr>
            <a:srgbClr val="A4A3A4"/>
          </p15:clr>
        </p15:guide>
        <p15:guide id="9" orient="horz" pos="3130" userDrawn="1">
          <p15:clr>
            <a:srgbClr val="A4A3A4"/>
          </p15:clr>
        </p15:guide>
        <p15:guide id="10" pos="2143" userDrawn="1">
          <p15:clr>
            <a:srgbClr val="A4A3A4"/>
          </p15:clr>
        </p15:guide>
        <p15:guide id="11" orient="horz" pos="3131" userDrawn="1">
          <p15:clr>
            <a:srgbClr val="A4A3A4"/>
          </p15:clr>
        </p15:guide>
      </p15:notes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F9D83907-552D-DD77-BD8E-A455CDD97B0A}" name="Nicolas Tellechea" initials="NT" userId="S::ntellechea@teco.com.ar::0a571517-02c3-4dde-ad61-d31c1f6f5f46" providerId="AD"/>
  <p188:author id="{11F4F70B-5F9E-DB24-E21C-DD1D46B7B6E6}" name="Tomas Pellicori" initials="TP" userId="S::TLPellicori@teco.com.ar::a297f524-0002-4027-b492-85bf65afee20" providerId="AD"/>
  <p188:author id="{22017614-53C7-605F-6E0D-2C0103C50E00}" name="Luciano Zurlo" initials="" userId="S::LZurlo@teco.com.ar::646e0a9a-2460-419d-96f5-7ebd73bfc027" providerId="AD"/>
  <p188:author id="{FAF3146A-4CA3-1918-6879-2C051080003F}" name="Livio Gentile" initials="LG" userId="S::LAGentile@teco.com.ar::847257df-8cfb-4df1-985e-bb8efa39b4b1" providerId="AD"/>
  <p188:author id="{9DAAB1AE-53A1-96EF-E45C-28D9D07254DA}" name="Santiago Gramegna Vedani" initials="SGV" userId="S::SMGramegnaVedani@teco.com.ar::677bfa16-0215-48e4-b6ec-c2762dd0f313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Paolo Perfetti" initials="PP" lastIdx="2" clrIdx="0"/>
  <p:cmAuthor id="1" name="Nahuel Monsalvo" initials="NM" lastIdx="1" clrIdx="1">
    <p:extLst>
      <p:ext uri="{19B8F6BF-5375-455C-9EA6-DF929625EA0E}">
        <p15:presenceInfo xmlns:p15="http://schemas.microsoft.com/office/powerpoint/2012/main" userId="S::NMonsalvo@teco.com.ar::084a34c7-a3fe-4908-b9f4-4241612e7235" providerId="AD"/>
      </p:ext>
    </p:extLst>
  </p:cmAuthor>
  <p:cmAuthor id="2" name="Lucas Berges" initials="LB" lastIdx="1" clrIdx="2">
    <p:extLst>
      <p:ext uri="{19B8F6BF-5375-455C-9EA6-DF929625EA0E}">
        <p15:presenceInfo xmlns:p15="http://schemas.microsoft.com/office/powerpoint/2012/main" userId="S::LMBerges@teco.com.ar::684bc9f5-97f3-4358-9d40-860dd4aea1bf" providerId="AD"/>
      </p:ext>
    </p:extLst>
  </p:cmAuthor>
  <p:cmAuthor id="3" name="Tomas Pellicori" initials="TP" lastIdx="9" clrIdx="3">
    <p:extLst>
      <p:ext uri="{19B8F6BF-5375-455C-9EA6-DF929625EA0E}">
        <p15:presenceInfo xmlns:p15="http://schemas.microsoft.com/office/powerpoint/2012/main" userId="S::TLPellicori@teco.com.ar::a297f524-0002-4027-b492-85bf65afee2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A5CF3"/>
    <a:srgbClr val="01B7EC"/>
    <a:srgbClr val="ACCB32"/>
    <a:srgbClr val="787878"/>
    <a:srgbClr val="35AEC7"/>
    <a:srgbClr val="FE5756"/>
    <a:srgbClr val="919191"/>
    <a:srgbClr val="206877"/>
    <a:srgbClr val="9E3D90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Estilo medio 1 - Énfasis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Estilo temático 1 - Énfasis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ED083AE6-46FA-4A59-8FB0-9F97EB10719F}" styleName="Estilo claro 3 - Acento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202B0CA-FC54-4496-8BCA-5EF66A818D29}" styleName="Estilo oscuro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AF606853-7671-496A-8E4F-DF71F8EC918B}" styleName="Estilo oscuro 1 - Énfasis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660B408-B3CF-4A94-85FC-2B1E0A45F4A2}" styleName="Estilo oscuro 2 - Énfasis 1/Énfasis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38B1855-1B75-4FBE-930C-398BA8C253C6}" styleName="Estilo temático 2 - Énfasis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Estilo temático 2 - Énfasis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8FD4443E-F989-4FC4-A0C8-D5A2AF1F390B}" styleName="Estilo oscuro 1 - Énfasis 5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wholeTbl>
    <a:band1H>
      <a:tcStyle>
        <a:tcBdr/>
        <a:fill>
          <a:solidFill>
            <a:schemeClr val="accent5">
              <a:shade val="60000"/>
            </a:schemeClr>
          </a:solidFill>
        </a:fill>
      </a:tcStyle>
    </a:band1H>
    <a:band1V>
      <a:tcStyle>
        <a:tcBdr/>
        <a:fill>
          <a:solidFill>
            <a:schemeClr val="accent5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5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5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5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18603FDC-E32A-4AB5-989C-0864C3EAD2B8}" styleName="Estilo temático 2 - Énfasis 2">
    <a:tblBg>
      <a:fillRef idx="3">
        <a:schemeClr val="accent2"/>
      </a:fillRef>
      <a:effectRef idx="3">
        <a:schemeClr val="accent2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2">
                <a:tint val="50000"/>
              </a:schemeClr>
            </a:lnRef>
          </a:left>
          <a:right>
            <a:lnRef idx="1">
              <a:schemeClr val="accent2">
                <a:tint val="50000"/>
              </a:schemeClr>
            </a:lnRef>
          </a:right>
          <a:top>
            <a:lnRef idx="1">
              <a:schemeClr val="accent2">
                <a:tint val="50000"/>
              </a:schemeClr>
            </a:lnRef>
          </a:top>
          <a:bottom>
            <a:lnRef idx="1">
              <a:schemeClr val="accent2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D113A9D2-9D6B-4929-AA2D-F23B5EE8CBE7}" styleName="Estilo temático 2 - Énfasis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Estilo claro 2 - Acento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68D230F3-CF80-4859-8CE7-A43EE81993B5}" styleName="Estilo claro 1 - Acento 6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E3FDE45-AF77-4B5C-9715-49D594BDF05E}" styleName="Estilo claro 1 - Acento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2D5ABB26-0587-4C30-8999-92F81FD0307C}" styleName="Sin estilo ni cuadrícul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712"/>
    <p:restoredTop sz="94689"/>
  </p:normalViewPr>
  <p:slideViewPr>
    <p:cSldViewPr snapToGrid="0">
      <p:cViewPr varScale="1">
        <p:scale>
          <a:sx n="360" d="100"/>
          <a:sy n="360" d="100"/>
        </p:scale>
        <p:origin x="312" y="176"/>
      </p:cViewPr>
      <p:guideLst>
        <p:guide pos="415"/>
        <p:guide pos="385"/>
        <p:guide orient="horz" pos="1490"/>
        <p:guide orient="horz" pos="529"/>
        <p:guide pos="887"/>
        <p:guide pos="4044"/>
        <p:guide pos="1106"/>
        <p:guide orient="horz" pos="3229"/>
        <p:guide orient="horz" pos="23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6" d="100"/>
          <a:sy n="66" d="100"/>
        </p:scale>
        <p:origin x="0" y="0"/>
      </p:cViewPr>
      <p:guideLst>
        <p:guide orient="horz" pos="2416"/>
        <p:guide pos="2392"/>
        <p:guide orient="horz" pos="2578"/>
        <p:guide pos="2327"/>
        <p:guide orient="horz" pos="2751"/>
        <p:guide pos="2265"/>
        <p:guide orient="horz" pos="2935"/>
        <p:guide pos="2203"/>
        <p:guide orient="horz" pos="3130"/>
        <p:guide pos="2143"/>
        <p:guide orient="horz" pos="3131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presProps" Target="pres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microsoft.com/office/2018/10/relationships/authors" Target="author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.xlsb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1.xlsb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2.xlsb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3.xlsb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4.xlsb"/></Relationships>
</file>

<file path=ppt/charts/_rels/chart6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5.xlsb"/></Relationships>
</file>

<file path=ppt/charts/_rels/chart7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6.xlsb"/></Relationships>
</file>

<file path=ppt/charts/_rels/chart8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7.xlsb"/></Relationships>
</file>

<file path=ppt/charts/_rels/chart9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Hoja_de_c_lculo_binaria_de_Microsoft_Excel8.xlsb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8CA4-3A45-862E-9D1D65B93495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8CA4-3A45-862E-9D1D65B93495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33</c:v>
                </c:pt>
                <c:pt idx="1">
                  <c:v>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8CA4-3A45-862E-9D1D65B93495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56F8-794E-9566-E85561449F57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56F8-794E-9566-E85561449F57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11</c:v>
                </c:pt>
                <c:pt idx="1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56F8-794E-9566-E85561449F5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053-3141-AA96-8D5672BBBFC3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053-3141-AA96-8D5672BBBFC3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53-3141-AA96-8D5672BBB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053-3141-AA96-8D5672BBBFC3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053-3141-AA96-8D5672BBBFC3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78</c:v>
                </c:pt>
                <c:pt idx="1">
                  <c:v>89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53-3141-AA96-8D5672BBB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053-3141-AA96-8D5672BBBFC3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053-3141-AA96-8D5672BBBFC3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36</c:v>
                </c:pt>
                <c:pt idx="1">
                  <c:v>83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53-3141-AA96-8D5672BBB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6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A053-3141-AA96-8D5672BBBFC3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A053-3141-AA96-8D5672BBBFC3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88</c:v>
                </c:pt>
                <c:pt idx="1">
                  <c:v>12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A053-3141-AA96-8D5672BBBFC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7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C259-254D-94A5-7B9FCD8434AC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C259-254D-94A5-7B9FCD8434AC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C259-254D-94A5-7B9FCD8434A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8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BDD1-134E-888F-73F50F002CCE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BDD1-134E-888F-73F50F002CCE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BDD1-134E-888F-73F50F002CCE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charts/chart9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7.4605451936872305E-2"/>
          <c:y val="7.4605451936872305E-2"/>
          <c:w val="0.85078909612625542"/>
          <c:h val="0.85078909612625542"/>
        </c:manualLayout>
      </c:layout>
      <c:doughnutChart>
        <c:varyColors val="0"/>
        <c:ser>
          <c:idx val="0"/>
          <c:order val="0"/>
          <c:spPr>
            <a:solidFill>
              <a:schemeClr val="accent1"/>
            </a:solidFill>
          </c:spPr>
          <c:dPt>
            <c:idx val="0"/>
            <c:bubble3D val="0"/>
            <c:spPr>
              <a:solidFill>
                <a:schemeClr val="bg2"/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1-2F68-964C-9BE8-DE166454837C}"/>
              </c:ext>
            </c:extLst>
          </c:dPt>
          <c:dPt>
            <c:idx val="1"/>
            <c:bubble3D val="0"/>
            <c:spPr>
              <a:solidFill>
                <a:schemeClr val="bg2">
                  <a:lumMod val="20000"/>
                  <a:lumOff val="80000"/>
                </a:schemeClr>
              </a:solidFill>
              <a:ln>
                <a:noFill/>
              </a:ln>
            </c:spPr>
            <c:extLst>
              <c:ext xmlns:c16="http://schemas.microsoft.com/office/drawing/2014/chart" uri="{C3380CC4-5D6E-409C-BE32-E72D297353CC}">
                <c16:uniqueId val="{00000003-2F68-964C-9BE8-DE166454837C}"/>
              </c:ext>
            </c:extLst>
          </c:dPt>
          <c:val>
            <c:numRef>
              <c:f>Sheet1!$A$1:$A$2</c:f>
              <c:numCache>
                <c:formatCode>General</c:formatCode>
                <c:ptCount val="2"/>
                <c:pt idx="0">
                  <c:v>74</c:v>
                </c:pt>
                <c:pt idx="1">
                  <c:v>26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4-2F68-964C-9BE8-DE166454837C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  <c:holeSize val="69"/>
      </c:doughnutChart>
    </c:plotArea>
    <c:plotVisOnly val="0"/>
    <c:dispBlanksAs val="gap"/>
    <c:showDLblsOverMax val="1"/>
  </c:chart>
  <c:externalData r:id="rId1">
    <c:autoUpdate val="0"/>
  </c:externalData>
</c:chartSpac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9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48" y="41"/>
            <a:ext cx="2960707" cy="45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0491" tIns="45247" rIns="90491" bIns="45247" numCol="1" anchor="ctr" anchorCtr="0" compatLnSpc="1">
            <a:prstTxWarp prst="textNoShape">
              <a:avLst/>
            </a:prstTxWarp>
          </a:bodyPr>
          <a:lstStyle>
            <a:lvl1pPr algn="l" defTabSz="902149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7160" y="41"/>
            <a:ext cx="2878095" cy="45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0491" tIns="45247" rIns="90491" bIns="45247" numCol="1" anchor="ctr" anchorCtr="0" compatLnSpc="1">
            <a:prstTxWarp prst="textNoShape">
              <a:avLst/>
            </a:prstTxWarp>
          </a:bodyPr>
          <a:lstStyle>
            <a:lvl1pPr algn="r" defTabSz="902149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48" y="9465344"/>
            <a:ext cx="2960707" cy="45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0491" tIns="45247" rIns="90491" bIns="45247" numCol="1" anchor="b" anchorCtr="0" compatLnSpc="1">
            <a:prstTxWarp prst="textNoShape">
              <a:avLst/>
            </a:prstTxWarp>
          </a:bodyPr>
          <a:lstStyle>
            <a:lvl1pPr algn="l" defTabSz="902149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909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7160" y="9465344"/>
            <a:ext cx="2878095" cy="459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>
            <a:outerShdw dist="35921" dir="2700000" algn="ctr" rotWithShape="0">
              <a:srgbClr val="000000"/>
            </a:outerShdw>
          </a:effectLst>
        </p:spPr>
        <p:txBody>
          <a:bodyPr vert="horz" wrap="none" lIns="90491" tIns="45247" rIns="90491" bIns="45247" numCol="1" anchor="b" anchorCtr="0" compatLnSpc="1">
            <a:prstTxWarp prst="textNoShape">
              <a:avLst/>
            </a:prstTxWarp>
          </a:bodyPr>
          <a:lstStyle>
            <a:lvl1pPr algn="r" defTabSz="902149" eaLnBrk="0" hangingPunct="0">
              <a:spcBef>
                <a:spcPct val="0"/>
              </a:spcBef>
              <a:buClrTx/>
              <a:buSzTx/>
              <a:defRPr>
                <a:solidFill>
                  <a:schemeClr val="tx1"/>
                </a:solidFill>
                <a:latin typeface="FrutigerBlack" pitchFamily="2" charset="0"/>
                <a:cs typeface="+mn-cs"/>
              </a:defRPr>
            </a:lvl1pPr>
          </a:lstStyle>
          <a:p>
            <a:pPr>
              <a:defRPr/>
            </a:pPr>
            <a:fld id="{4E51EE3C-FCBC-4E91-BE74-B84018B5BE92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7779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5" y="37"/>
            <a:ext cx="2943004" cy="49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t" anchorCtr="0" compatLnSpc="1">
            <a:prstTxWarp prst="textNoShape">
              <a:avLst/>
            </a:prstTxWarp>
          </a:bodyPr>
          <a:lstStyle>
            <a:lvl1pPr algn="l" defTabSz="906946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4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54674" y="37"/>
            <a:ext cx="2943004" cy="49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t" anchorCtr="0" compatLnSpc="1">
            <a:prstTxWarp prst="textNoShape">
              <a:avLst/>
            </a:prstTxWarp>
          </a:bodyPr>
          <a:lstStyle>
            <a:lvl1pPr algn="r" defTabSz="906946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301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2713" y="742950"/>
            <a:ext cx="6619875" cy="3724275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lIns="90434" tIns="45217" rIns="90434" bIns="45217"/>
          <a:lstStyle/>
          <a:p>
            <a:endParaRPr lang="es-ES_tradnl"/>
          </a:p>
        </p:txBody>
      </p:sp>
      <p:sp>
        <p:nvSpPr>
          <p:cNvPr id="614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05777" y="4708038"/>
            <a:ext cx="4986141" cy="4476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15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5" y="9435791"/>
            <a:ext cx="2943004" cy="49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b" anchorCtr="0" compatLnSpc="1">
            <a:prstTxWarp prst="textNoShape">
              <a:avLst/>
            </a:prstTxWarp>
          </a:bodyPr>
          <a:lstStyle>
            <a:lvl1pPr algn="l" defTabSz="906946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15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4674" y="9435791"/>
            <a:ext cx="2943004" cy="4924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0458" tIns="45236" rIns="90458" bIns="45236" numCol="1" anchor="b" anchorCtr="0" compatLnSpc="1">
            <a:prstTxWarp prst="textNoShape">
              <a:avLst/>
            </a:prstTxWarp>
          </a:bodyPr>
          <a:lstStyle>
            <a:lvl1pPr algn="r" defTabSz="906946" eaLnBrk="0" hangingPunct="0">
              <a:spcBef>
                <a:spcPct val="0"/>
              </a:spcBef>
              <a:buClrTx/>
              <a:buSzTx/>
              <a:defRPr sz="1100">
                <a:solidFill>
                  <a:schemeClr val="tx1"/>
                </a:solidFill>
                <a:latin typeface="Times New Roman" pitchFamily="18" charset="0"/>
                <a:cs typeface="+mn-cs"/>
              </a:defRPr>
            </a:lvl1pPr>
          </a:lstStyle>
          <a:p>
            <a:pPr>
              <a:defRPr/>
            </a:pPr>
            <a:fld id="{8028F805-8009-40C2-86B0-C5BB0D4B0CEE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894353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333308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666615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999921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333229" algn="l" rtl="0" eaLnBrk="0" fontAlgn="base" hangingPunct="0">
      <a:spcBef>
        <a:spcPts val="0"/>
      </a:spcBef>
      <a:spcAft>
        <a:spcPct val="0"/>
      </a:spcAft>
      <a:defRPr sz="744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1666534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6pPr>
    <a:lvl7pPr marL="1999842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7pPr>
    <a:lvl8pPr marL="2333150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8pPr>
    <a:lvl9pPr marL="2666456" algn="l" defTabSz="666615" rtl="0" eaLnBrk="1" latinLnBrk="0" hangingPunct="1">
      <a:defRPr sz="893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01395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761A4E-B3F0-473C-B10D-ADE3BF2B21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000A4CA1-F67A-2C20-A84C-35D07129FB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DB7CD45-0949-1D13-5926-78CA685BF64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58EDEB3F-BB0E-502C-6CD9-3EB9E0F940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5245E-479D-4B19-9EED-492E9B52A969}" type="slidenum">
              <a:rPr lang="es-AR" smtClean="0"/>
              <a:t>21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10808106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4D518-BA22-F962-4E15-A70BB2657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52C4D3B-1481-1517-3F6D-41DD6FCDE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9113B2-44BC-B6A2-834F-B4155EB71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47FF5-AA44-57C1-0A10-969695D8C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24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5199870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795675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3FD33F9-61D3-718E-2732-B1179041AD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9E48152-3886-C5E6-195A-EC0DEE7348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5802CAE-BDBE-52CA-BD2A-D1A12D83E3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434EEBC-A165-35CC-A497-562507A7B35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8028F805-8009-40C2-86B0-C5BB0D4B0CEE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791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4D848E-C6D5-7F07-6C54-9FA7F040E7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FF8C417-BD43-00F0-4D90-8F435FF1728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F78A466-2718-FA52-CFE5-9C3D130186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E445683-9A9C-B1D6-569A-931B74E8E8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8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5619908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0300D7-B93C-BB83-C139-C2F055EBE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16321F3-986F-BCA2-7A7B-5D46135DCE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404813" y="1230313"/>
            <a:ext cx="5895975" cy="3317875"/>
          </a:xfrm>
        </p:spPr>
        <p:txBody>
          <a:bodyPr/>
          <a:lstStyle/>
          <a:p>
            <a:endParaRPr lang="es-AR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AB20701-DB62-AF49-D717-BAF07444EE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3BADED6-1072-6308-05CF-BC6133234B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E26C28A9-686A-4831-B2B2-513426A58C1C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9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08716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54864-09ED-1723-3FBB-0ACB63E139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2661394-C0E3-4D56-AF67-68A08857A7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13BF0EC8-2469-3AF0-CCC9-ED0DAADAB5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B2D9189-EB20-9206-DA67-86F5CFD251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10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1127452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E7E93C-3A4C-16B0-FB63-C164FC9B63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6D8E2636-79D1-2B07-F357-2BEC856E59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62243138-F06A-2118-6FC6-F08BAFF8F6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68F535E-F40A-6C6C-F212-266D6AD8061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11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244415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94D518-BA22-F962-4E15-A70BB2657E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52C4D3B-1481-1517-3F6D-41DD6FCDED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9113B2-44BC-B6A2-834F-B4155EB710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2747FF5-AA44-57C1-0A10-969695D8CA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12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33396001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DD698B-E90F-8F9C-4BB1-8D4F05E422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0D9680-68D0-C7F0-E4CE-58A62BC0CF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7EF5B3E-B3C3-8BD6-D2AE-A5CA8650CC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AR"/>
              <a:t>“Las métricas del informe Gartner muestran que la adopción de IA genera productividad, pero aún no logra un retorno claro ni una gestión eficiente de costos y calidad. Centralizar los casos de uso en una plataforma agentica propia nos permitirá evolucionar, optimizar y medir el impacto de la IA, anticipándonos a tendencias globales y fortaleciendo nuestra autonomía tecnológica.”</a:t>
            </a:r>
          </a:p>
          <a:p>
            <a:endParaRPr lang="es-AR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Procesos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84%</a:t>
            </a:r>
            <a:r>
              <a:rPr lang="es-AR" sz="1200">
                <a:solidFill>
                  <a:schemeClr val="bg1"/>
                </a:solidFill>
              </a:rPr>
              <a:t> de </a:t>
            </a:r>
            <a:r>
              <a:rPr lang="es-AR" sz="1200" err="1">
                <a:solidFill>
                  <a:schemeClr val="bg1"/>
                </a:solidFill>
              </a:rPr>
              <a:t>CIOs</a:t>
            </a:r>
            <a:r>
              <a:rPr lang="es-AR" sz="1200">
                <a:solidFill>
                  <a:schemeClr val="bg1"/>
                </a:solidFill>
              </a:rPr>
              <a:t> y líderes de IT no tienen procesos formales para rastrear la exactitud de la IA.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los casos de uso en una plataforma propia facilita la implementación de métricas y controles de calidad.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Por cada herramienta de IA adquirida, existen </a:t>
            </a:r>
            <a:r>
              <a:rPr lang="es-AR" sz="1200" b="1">
                <a:solidFill>
                  <a:schemeClr val="bg1"/>
                </a:solidFill>
              </a:rPr>
              <a:t>10 costos ocultos</a:t>
            </a:r>
            <a:r>
              <a:rPr lang="es-AR" sz="1200">
                <a:solidFill>
                  <a:schemeClr val="bg1"/>
                </a:solidFill>
              </a:rPr>
              <a:t> asociados.</a:t>
            </a:r>
            <a:br>
              <a:rPr lang="es-AR" sz="1200">
                <a:solidFill>
                  <a:schemeClr val="bg1"/>
                </a:solidFill>
              </a:rPr>
            </a:br>
            <a:endParaRPr lang="es-AR"/>
          </a:p>
          <a:p>
            <a:r>
              <a:rPr lang="es-AR"/>
              <a:t>Costos y retorno de la IA</a:t>
            </a:r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74%</a:t>
            </a:r>
            <a:r>
              <a:rPr lang="es-AR" sz="1200"/>
              <a:t> de los </a:t>
            </a:r>
            <a:r>
              <a:rPr lang="es-AR" sz="1200" err="1"/>
              <a:t>CFOs</a:t>
            </a:r>
            <a:r>
              <a:rPr lang="es-AR" sz="1200"/>
              <a:t> reportan ganancias de productividad con IA, pero solo </a:t>
            </a:r>
            <a:r>
              <a:rPr lang="es-AR" sz="1200" b="1"/>
              <a:t>11%</a:t>
            </a:r>
            <a:r>
              <a:rPr lang="es-AR" sz="1200"/>
              <a:t> percibe un ROI claro.</a:t>
            </a:r>
          </a:p>
          <a:p>
            <a:endParaRPr lang="es-AR"/>
          </a:p>
          <a:p>
            <a:pPr defTabSz="904342" eaLnBrk="1" fontAlgn="auto" hangingPunct="1">
              <a:spcAft>
                <a:spcPts val="0"/>
              </a:spcAft>
              <a:defRPr/>
            </a:pPr>
            <a:r>
              <a:rPr lang="es-AR" sz="1200" b="1"/>
              <a:t>Adopción y Preparación</a:t>
            </a:r>
          </a:p>
          <a:p>
            <a:r>
              <a:rPr lang="es-AR" sz="1200"/>
              <a:t>Solo </a:t>
            </a:r>
            <a:r>
              <a:rPr lang="es-AR" sz="1200" b="1"/>
              <a:t>17%</a:t>
            </a:r>
            <a:r>
              <a:rPr lang="es-AR" sz="1200"/>
              <a:t> de las organizaciones han adoptado agentes de IA, pero </a:t>
            </a:r>
            <a:r>
              <a:rPr lang="es-AR" sz="1200" b="1"/>
              <a:t>42%</a:t>
            </a:r>
            <a:r>
              <a:rPr lang="es-AR" sz="1200"/>
              <a:t> planea hacerlo en los próximos 12 meses.</a:t>
            </a:r>
            <a:br>
              <a:rPr lang="es-AR" sz="1200"/>
            </a:br>
            <a:r>
              <a:rPr lang="es-AR" sz="1200" b="1"/>
              <a:t>88%</a:t>
            </a:r>
            <a:r>
              <a:rPr lang="es-AR" sz="1200"/>
              <a:t> de los líderes de IT que exploran agentes de IA se enfocan en agentes conversacionales.</a:t>
            </a:r>
          </a:p>
          <a:p>
            <a:endParaRPr lang="es-AR" sz="1200"/>
          </a:p>
          <a:p>
            <a:r>
              <a:rPr lang="es-AR" sz="1200"/>
              <a:t>Datos Adicionales Informe Gartner:</a:t>
            </a:r>
          </a:p>
          <a:p>
            <a:endParaRPr lang="es-AR" sz="1200"/>
          </a:p>
          <a:p>
            <a:pPr>
              <a:buNone/>
            </a:pPr>
            <a:r>
              <a:rPr lang="es-AR" sz="1200" b="1">
                <a:solidFill>
                  <a:schemeClr val="bg1"/>
                </a:solidFill>
              </a:rPr>
              <a:t>Impacto Laboral y Competencias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El rediseño de roles y puestos implica un esfuerzo </a:t>
            </a:r>
            <a:r>
              <a:rPr lang="es-AR" sz="1200" b="1">
                <a:solidFill>
                  <a:schemeClr val="bg1"/>
                </a:solidFill>
              </a:rPr>
              <a:t>20 veces mayor</a:t>
            </a:r>
            <a:r>
              <a:rPr lang="es-AR" sz="1200">
                <a:solidFill>
                  <a:schemeClr val="bg1"/>
                </a:solidFill>
              </a:rPr>
              <a:t> que los despidos o contrataciones.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Centralizar la gestión de IA facilita el </a:t>
            </a:r>
            <a:r>
              <a:rPr lang="es-AR" sz="1200" err="1">
                <a:solidFill>
                  <a:schemeClr val="bg1"/>
                </a:solidFill>
              </a:rPr>
              <a:t>reskilling</a:t>
            </a:r>
            <a:r>
              <a:rPr lang="es-AR" sz="1200">
                <a:solidFill>
                  <a:schemeClr val="bg1"/>
                </a:solidFill>
              </a:rPr>
              <a:t>/</a:t>
            </a:r>
            <a:r>
              <a:rPr lang="es-AR" sz="1200" err="1">
                <a:solidFill>
                  <a:schemeClr val="bg1"/>
                </a:solidFill>
              </a:rPr>
              <a:t>upskilling</a:t>
            </a:r>
            <a:r>
              <a:rPr lang="es-AR" sz="1200">
                <a:solidFill>
                  <a:schemeClr val="bg1"/>
                </a:solidFill>
              </a:rPr>
              <a:t> y la adaptación de la fuerza laboral.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2030, </a:t>
            </a:r>
            <a:r>
              <a:rPr lang="es-AR" sz="1200" b="1">
                <a:solidFill>
                  <a:schemeClr val="bg1"/>
                </a:solidFill>
              </a:rPr>
              <a:t>75%</a:t>
            </a:r>
            <a:r>
              <a:rPr lang="es-AR" sz="1200">
                <a:solidFill>
                  <a:schemeClr val="bg1"/>
                </a:solidFill>
              </a:rPr>
              <a:t> del trabajo IT será realizado por humanos aumentados con IA y </a:t>
            </a:r>
            <a:r>
              <a:rPr lang="es-AR" sz="1200" b="1">
                <a:solidFill>
                  <a:schemeClr val="bg1"/>
                </a:solidFill>
              </a:rPr>
              <a:t>25%</a:t>
            </a:r>
            <a:r>
              <a:rPr lang="es-AR" sz="1200">
                <a:solidFill>
                  <a:schemeClr val="bg1"/>
                </a:solidFill>
              </a:rPr>
              <a:t> por IA autónoma.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Una plataforma propia prepara a la organización para este futuro, gestionando la transición de manera ordenada.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 b="1">
                <a:solidFill>
                  <a:schemeClr val="bg1"/>
                </a:solidFill>
              </a:rPr>
              <a:t>Soberanía Digital y Dependencia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s-AR" sz="1200">
                <a:solidFill>
                  <a:schemeClr val="bg1"/>
                </a:solidFill>
              </a:rPr>
              <a:t>Para 2027, el </a:t>
            </a:r>
            <a:r>
              <a:rPr lang="es-AR" sz="1200" b="1">
                <a:solidFill>
                  <a:schemeClr val="bg1"/>
                </a:solidFill>
              </a:rPr>
              <a:t>35%</a:t>
            </a:r>
            <a:r>
              <a:rPr lang="es-AR" sz="1200">
                <a:solidFill>
                  <a:schemeClr val="bg1"/>
                </a:solidFill>
              </a:rPr>
              <a:t> de los países estarán “atados” a plataformas de IA específicas de la región.</a:t>
            </a:r>
            <a:br>
              <a:rPr lang="es-AR" sz="1200">
                <a:solidFill>
                  <a:schemeClr val="bg1"/>
                </a:solidFill>
              </a:rPr>
            </a:br>
            <a:r>
              <a:rPr lang="es-AR" sz="1200" i="1">
                <a:solidFill>
                  <a:schemeClr val="bg1"/>
                </a:solidFill>
              </a:rPr>
              <a:t>Justificación:</a:t>
            </a:r>
            <a:r>
              <a:rPr lang="es-AR" sz="1200">
                <a:solidFill>
                  <a:schemeClr val="bg1"/>
                </a:solidFill>
              </a:rPr>
              <a:t> Desarrollar una plataforma propia reduce la dependencia de proveedores externos y fortalece la soberanía digital.</a:t>
            </a:r>
          </a:p>
          <a:p>
            <a:endParaRPr lang="es-AR" sz="120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D565140-D9C1-CA0A-08EF-C34CD744A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defTabSz="904342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fld id="{154A9134-CAE7-4FD1-8E10-99C806C98A6F}" type="slidenum">
              <a:rPr lang="es-AR" sz="1200">
                <a:solidFill>
                  <a:prstClr val="black"/>
                </a:solidFill>
                <a:latin typeface="Aptos" panose="02110004020202020204"/>
              </a:rPr>
              <a:pPr defTabSz="904342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t>13</a:t>
            </a:fld>
            <a:endParaRPr lang="es-AR" sz="1200">
              <a:solidFill>
                <a:prstClr val="black"/>
              </a:solidFill>
              <a:latin typeface="Aptos" panose="02110004020202020204"/>
            </a:endParaRPr>
          </a:p>
        </p:txBody>
      </p:sp>
    </p:spTree>
    <p:extLst>
      <p:ext uri="{BB962C8B-B14F-4D97-AF65-F5344CB8AC3E}">
        <p14:creationId xmlns:p14="http://schemas.microsoft.com/office/powerpoint/2010/main" val="6198024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ECFDBA-185C-6FE6-80D3-395314B67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8F21E4C-5046-C3C7-4F9F-7CCE2E285EF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es-ES_tradnl"/>
          </a:p>
        </p:txBody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076502-E5B8-199A-2C14-0A045E423D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AR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3C2478CB-C7E9-A7F7-6E49-31A507D86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8E2375-F1B1-284C-A827-B0E603FDBDD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4818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1263625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7" name="Slide Number Placeholder 24">
            <a:extLst>
              <a:ext uri="{FF2B5EF4-FFF2-40B4-BE49-F238E27FC236}">
                <a16:creationId xmlns:a16="http://schemas.microsoft.com/office/drawing/2014/main" id="{21EAABD4-BCB3-E400-7E9D-6612C443A91E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7AA8A4DA-7EA8-8DD1-F7C7-9399D018587A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upo 11">
            <a:extLst>
              <a:ext uri="{FF2B5EF4-FFF2-40B4-BE49-F238E27FC236}">
                <a16:creationId xmlns:a16="http://schemas.microsoft.com/office/drawing/2014/main" id="{03B92137-37ED-44DA-2E73-316C9D368FA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19" name="Rectángulo 61">
              <a:extLst>
                <a:ext uri="{FF2B5EF4-FFF2-40B4-BE49-F238E27FC236}">
                  <a16:creationId xmlns:a16="http://schemas.microsoft.com/office/drawing/2014/main" id="{9BC08437-C59E-0E3A-83C5-971A30D329AA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94D607A-FB58-C57D-CD97-4CC9B3B7C9BE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Redondear rectángulo de esquina del mismo lado 22">
            <a:extLst>
              <a:ext uri="{FF2B5EF4-FFF2-40B4-BE49-F238E27FC236}">
                <a16:creationId xmlns:a16="http://schemas.microsoft.com/office/drawing/2014/main" id="{49B93D7F-9275-B3A2-B4E9-FE34DE1C7438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F96F5AA4-32D1-8AEA-08D4-4B1D71FAAD15}"/>
              </a:ext>
            </a:extLst>
          </p:cNvPr>
          <p:cNvSpPr/>
          <p:nvPr userDrawn="1"/>
        </p:nvSpPr>
        <p:spPr>
          <a:xfrm>
            <a:off x="2054866" y="177003"/>
            <a:ext cx="40709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Sección A</a:t>
            </a:r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BC4CA0A7-2A73-D2DA-F90D-1BA2B2084637}"/>
              </a:ext>
            </a:extLst>
          </p:cNvPr>
          <p:cNvSpPr/>
          <p:nvPr userDrawn="1"/>
        </p:nvSpPr>
        <p:spPr>
          <a:xfrm>
            <a:off x="611999" y="166052"/>
            <a:ext cx="710194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1</a:t>
            </a:r>
          </a:p>
        </p:txBody>
      </p:sp>
    </p:spTree>
    <p:extLst>
      <p:ext uri="{BB962C8B-B14F-4D97-AF65-F5344CB8AC3E}">
        <p14:creationId xmlns:p14="http://schemas.microsoft.com/office/powerpoint/2010/main" val="258861662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6"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7FFE3A86-9FF1-3FE9-E458-90E7FA0269F5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8FB663-F61F-5554-7ADD-4D24821F1B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FC43D294-B585-032E-221F-3DF82973063C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7" name="Gráfico 3">
            <a:extLst>
              <a:ext uri="{FF2B5EF4-FFF2-40B4-BE49-F238E27FC236}">
                <a16:creationId xmlns:a16="http://schemas.microsoft.com/office/drawing/2014/main" id="{C079CF67-637E-A8F1-A9B6-4D02BFDF13B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F21B4E7-0AF7-E383-77F0-4794F32B611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1775021-1B9E-5B04-E972-DCF3277A8CA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B525A06-F2B4-355D-3636-4851129FEA4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90DFB9A-89FF-E2C7-83E1-35029B88CE4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803AA-91A0-BB99-6CB6-6F4985195F0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6B89419-48D8-467B-0341-DCBDD4380A5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6C912C6-C3AD-48E4-2647-67BF1D24A0F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2ADAD61-1F4D-8281-DB40-CD86D9818C7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F548F3-0988-D729-D3EC-DE1FF7FD3034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grpSp>
        <p:nvGrpSpPr>
          <p:cNvPr id="33" name="Grupo 32">
            <a:extLst>
              <a:ext uri="{FF2B5EF4-FFF2-40B4-BE49-F238E27FC236}">
                <a16:creationId xmlns:a16="http://schemas.microsoft.com/office/drawing/2014/main" id="{1DD54007-055B-9C94-96FD-9D23ADC66E3E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34" name="Rectángulo 61">
              <a:extLst>
                <a:ext uri="{FF2B5EF4-FFF2-40B4-BE49-F238E27FC236}">
                  <a16:creationId xmlns:a16="http://schemas.microsoft.com/office/drawing/2014/main" id="{F80B6DCD-9BAF-58C4-1490-7AFEF3A0ED56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rgbClr val="FFFFFF"/>
                </a:solidFill>
              </a:endParaRPr>
            </a:p>
          </p:txBody>
        </p:sp>
        <p:cxnSp>
          <p:nvCxnSpPr>
            <p:cNvPr id="35" name="Conector recto 34">
              <a:extLst>
                <a:ext uri="{FF2B5EF4-FFF2-40B4-BE49-F238E27FC236}">
                  <a16:creationId xmlns:a16="http://schemas.microsoft.com/office/drawing/2014/main" id="{16180FCD-5D21-752F-852D-BBD61342AC27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325698EA-5DCB-042B-C3AC-6ED73F2982E5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D1D843A6-A904-2314-FE9D-F85F003050CA}"/>
              </a:ext>
            </a:extLst>
          </p:cNvPr>
          <p:cNvSpPr/>
          <p:nvPr userDrawn="1"/>
        </p:nvSpPr>
        <p:spPr>
          <a:xfrm>
            <a:off x="2054866" y="177003"/>
            <a:ext cx="40709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bg1"/>
                </a:solidFill>
                <a:latin typeface="Pulso" pitchFamily="2" charset="0"/>
                <a:ea typeface="Inter Light BETA" panose="020B0402030000000004" pitchFamily="34" charset="0"/>
              </a:rPr>
              <a:t>Sección 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A7DE0700-2A94-D423-940C-B73ECD9878C3}"/>
              </a:ext>
            </a:extLst>
          </p:cNvPr>
          <p:cNvSpPr/>
          <p:nvPr userDrawn="1"/>
        </p:nvSpPr>
        <p:spPr>
          <a:xfrm>
            <a:off x="611999" y="166052"/>
            <a:ext cx="710194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1</a:t>
            </a:r>
          </a:p>
        </p:txBody>
      </p:sp>
    </p:spTree>
    <p:extLst>
      <p:ext uri="{BB962C8B-B14F-4D97-AF65-F5344CB8AC3E}">
        <p14:creationId xmlns:p14="http://schemas.microsoft.com/office/powerpoint/2010/main" val="316421887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7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ángulo 8">
            <a:extLst>
              <a:ext uri="{FF2B5EF4-FFF2-40B4-BE49-F238E27FC236}">
                <a16:creationId xmlns:a16="http://schemas.microsoft.com/office/drawing/2014/main" id="{EA3D37E0-C1B3-65BD-0E82-4C10C2CEA0FE}"/>
              </a:ext>
            </a:extLst>
          </p:cNvPr>
          <p:cNvSpPr/>
          <p:nvPr userDrawn="1"/>
        </p:nvSpPr>
        <p:spPr>
          <a:xfrm>
            <a:off x="2054866" y="177003"/>
            <a:ext cx="400687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Sección B</a:t>
            </a:r>
          </a:p>
        </p:txBody>
      </p:sp>
      <p:grpSp>
        <p:nvGrpSpPr>
          <p:cNvPr id="11" name="Grupo 10">
            <a:extLst>
              <a:ext uri="{FF2B5EF4-FFF2-40B4-BE49-F238E27FC236}">
                <a16:creationId xmlns:a16="http://schemas.microsoft.com/office/drawing/2014/main" id="{5EE978BB-D79F-4644-6921-93CD317BC372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12" name="Rectángulo 61">
              <a:extLst>
                <a:ext uri="{FF2B5EF4-FFF2-40B4-BE49-F238E27FC236}">
                  <a16:creationId xmlns:a16="http://schemas.microsoft.com/office/drawing/2014/main" id="{F8BCD30B-ED4F-E0B8-6649-7D921DE2D0EB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FCBD96BF-ADE7-A46E-9377-32EDCF1AC9DF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0B335FA-E0E2-A26B-1E4F-AB735F453F66}"/>
              </a:ext>
            </a:extLst>
          </p:cNvPr>
          <p:cNvSpPr/>
          <p:nvPr userDrawn="1"/>
        </p:nvSpPr>
        <p:spPr>
          <a:xfrm>
            <a:off x="611999" y="166052"/>
            <a:ext cx="710194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1</a:t>
            </a:r>
          </a:p>
        </p:txBody>
      </p:sp>
      <p:sp>
        <p:nvSpPr>
          <p:cNvPr id="15" name="Redondear rectángulo de esquina del mismo lado 14">
            <a:extLst>
              <a:ext uri="{FF2B5EF4-FFF2-40B4-BE49-F238E27FC236}">
                <a16:creationId xmlns:a16="http://schemas.microsoft.com/office/drawing/2014/main" id="{F73AB85A-EC2C-AEDA-5940-6515FAE91047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75740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52055716-00B5-959E-D950-F205E5A7BBE2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E202809-39C9-7472-AE16-41ACB51BA0F7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37859397-53DC-0C86-0AC8-FB2ECEAE2DB3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480035E5-7D1C-8E2C-A4AE-C424596A4DAD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2</a:t>
            </a:r>
          </a:p>
        </p:txBody>
      </p:sp>
    </p:spTree>
    <p:extLst>
      <p:ext uri="{BB962C8B-B14F-4D97-AF65-F5344CB8AC3E}">
        <p14:creationId xmlns:p14="http://schemas.microsoft.com/office/powerpoint/2010/main" val="20104110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9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Redondear rectángulo de esquina del mismo lado 5">
            <a:extLst>
              <a:ext uri="{FF2B5EF4-FFF2-40B4-BE49-F238E27FC236}">
                <a16:creationId xmlns:a16="http://schemas.microsoft.com/office/drawing/2014/main" id="{F37408A7-7187-D6DD-C5A6-10E68963FD36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12A1D095-C29C-45B4-F68F-FFB7FFED0C07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2</a:t>
            </a:r>
          </a:p>
        </p:txBody>
      </p:sp>
    </p:spTree>
    <p:extLst>
      <p:ext uri="{BB962C8B-B14F-4D97-AF65-F5344CB8AC3E}">
        <p14:creationId xmlns:p14="http://schemas.microsoft.com/office/powerpoint/2010/main" val="27222932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52055716-00B5-959E-D950-F205E5A7BBE2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8E202809-39C9-7472-AE16-41ACB51BA0F7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dondear rectángulo de esquina del mismo lado 2">
            <a:extLst>
              <a:ext uri="{FF2B5EF4-FFF2-40B4-BE49-F238E27FC236}">
                <a16:creationId xmlns:a16="http://schemas.microsoft.com/office/drawing/2014/main" id="{53FB64C7-29B5-76C7-43AF-14B48FF66023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4" name="Rectángulo 3">
            <a:extLst>
              <a:ext uri="{FF2B5EF4-FFF2-40B4-BE49-F238E27FC236}">
                <a16:creationId xmlns:a16="http://schemas.microsoft.com/office/drawing/2014/main" id="{345A248E-AF3F-58C2-6F37-FE294E5A821B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2</a:t>
            </a:r>
          </a:p>
        </p:txBody>
      </p:sp>
    </p:spTree>
    <p:extLst>
      <p:ext uri="{BB962C8B-B14F-4D97-AF65-F5344CB8AC3E}">
        <p14:creationId xmlns:p14="http://schemas.microsoft.com/office/powerpoint/2010/main" val="21521330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04BBA696-489D-A9D4-4F68-635690E4D175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58839976-931E-0869-3F97-607F13828135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424AA2C-1EC8-69C5-FD20-30B50597EA7F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C7881804-72AF-E737-C6A8-27F0AFC4B59F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8D5A266A-F4C2-B618-8BA0-1BD22E67D039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49DF654B-6314-5490-4DD1-EC76F22814E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E234661-B1B1-2526-9341-2D84FF576CF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8906D266-245A-2E41-CBAB-DAB011B6B44E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6BD84086-73BA-1C4E-D3F2-89D43DFB65E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364814AA-2F53-1FAA-B6C5-73DEBB854DA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8" name="Rectángulo 37">
            <a:extLst>
              <a:ext uri="{FF2B5EF4-FFF2-40B4-BE49-F238E27FC236}">
                <a16:creationId xmlns:a16="http://schemas.microsoft.com/office/drawing/2014/main" id="{6DB00B48-6961-4B2B-C6BE-E4704BCB8673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" name="Redondear rectángulo de esquina del mismo lado 1">
            <a:extLst>
              <a:ext uri="{FF2B5EF4-FFF2-40B4-BE49-F238E27FC236}">
                <a16:creationId xmlns:a16="http://schemas.microsoft.com/office/drawing/2014/main" id="{F601E38D-32B2-743F-761E-F4837982DB54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3" name="Rectángulo 2">
            <a:extLst>
              <a:ext uri="{FF2B5EF4-FFF2-40B4-BE49-F238E27FC236}">
                <a16:creationId xmlns:a16="http://schemas.microsoft.com/office/drawing/2014/main" id="{CEAB31AC-4141-EF6C-18EB-7BB957CFA736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</p:spTree>
    <p:extLst>
      <p:ext uri="{BB962C8B-B14F-4D97-AF65-F5344CB8AC3E}">
        <p14:creationId xmlns:p14="http://schemas.microsoft.com/office/powerpoint/2010/main" val="124167374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BB273E21-4347-D29E-C3E7-29C0DC5115BA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4704D3A7-EAB6-FCE2-CC97-F507ED537F1E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</p:spTree>
    <p:extLst>
      <p:ext uri="{BB962C8B-B14F-4D97-AF65-F5344CB8AC3E}">
        <p14:creationId xmlns:p14="http://schemas.microsoft.com/office/powerpoint/2010/main" val="4234484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46E1AD97-CA51-2798-153A-1F10BA6944BA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4A340267-401D-AA43-3627-D0FAFD347920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</p:spTree>
    <p:extLst>
      <p:ext uri="{BB962C8B-B14F-4D97-AF65-F5344CB8AC3E}">
        <p14:creationId xmlns:p14="http://schemas.microsoft.com/office/powerpoint/2010/main" val="409390234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dondear rectángulo de esquina del mismo lado 18">
            <a:extLst>
              <a:ext uri="{FF2B5EF4-FFF2-40B4-BE49-F238E27FC236}">
                <a16:creationId xmlns:a16="http://schemas.microsoft.com/office/drawing/2014/main" id="{E70F175B-5A9A-9E8D-4578-AF7A514E9B30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3F013FC0-3896-E190-2F36-0D52C106BD36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C4754C3B-5DB9-694B-13F9-3B751D94288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23" name="Rectángulo 61">
              <a:extLst>
                <a:ext uri="{FF2B5EF4-FFF2-40B4-BE49-F238E27FC236}">
                  <a16:creationId xmlns:a16="http://schemas.microsoft.com/office/drawing/2014/main" id="{6B7883AF-B2A9-4FF8-0053-0C4C697ECC5F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5D7BD478-8B5C-D4E1-81B3-BC51732B01E8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9" name="Rectángulo 28">
            <a:extLst>
              <a:ext uri="{FF2B5EF4-FFF2-40B4-BE49-F238E27FC236}">
                <a16:creationId xmlns:a16="http://schemas.microsoft.com/office/drawing/2014/main" id="{7EFAABB5-EECC-4980-B5C5-BAC3866B8EE8}"/>
              </a:ext>
            </a:extLst>
          </p:cNvPr>
          <p:cNvSpPr/>
          <p:nvPr userDrawn="1"/>
        </p:nvSpPr>
        <p:spPr>
          <a:xfrm>
            <a:off x="2073582" y="127925"/>
            <a:ext cx="687752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Título simulado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sección especial</a:t>
            </a:r>
          </a:p>
        </p:txBody>
      </p:sp>
    </p:spTree>
    <p:extLst>
      <p:ext uri="{BB962C8B-B14F-4D97-AF65-F5344CB8AC3E}">
        <p14:creationId xmlns:p14="http://schemas.microsoft.com/office/powerpoint/2010/main" val="68411527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2670C61-DA95-C71D-2FDE-59F5666FFE5F}"/>
              </a:ext>
            </a:extLst>
          </p:cNvPr>
          <p:cNvSpPr/>
          <p:nvPr userDrawn="1"/>
        </p:nvSpPr>
        <p:spPr>
          <a:xfrm>
            <a:off x="0" y="0"/>
            <a:ext cx="9143999" cy="1513936"/>
          </a:xfrm>
          <a:prstGeom prst="rect">
            <a:avLst/>
          </a:prstGeom>
          <a:gradFill>
            <a:gsLst>
              <a:gs pos="0">
                <a:schemeClr val="tx2">
                  <a:lumMod val="50000"/>
                </a:schemeClr>
              </a:gs>
              <a:gs pos="99000">
                <a:srgbClr val="000000"/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1389360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5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FFD75A46-41C1-78A9-EB24-6FE9D310452C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CD713E3F-F3C6-F63F-F80C-6BB251F70F3E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2A77B8E2-A0D2-8E7D-3FE3-89094A85ABC9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13" name="Rectángulo 61">
              <a:extLst>
                <a:ext uri="{FF2B5EF4-FFF2-40B4-BE49-F238E27FC236}">
                  <a16:creationId xmlns:a16="http://schemas.microsoft.com/office/drawing/2014/main" id="{1E6D8CB1-31AE-0E60-93CF-ECFA8361D984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6B2A2297-87FC-EEAE-12B9-188B944CA63C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62F784C3-622F-DF1E-82CF-74A229E6A0EE}"/>
              </a:ext>
            </a:extLst>
          </p:cNvPr>
          <p:cNvSpPr/>
          <p:nvPr userDrawn="1"/>
        </p:nvSpPr>
        <p:spPr>
          <a:xfrm>
            <a:off x="2073582" y="127925"/>
            <a:ext cx="687752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Título simulado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sección especial</a:t>
            </a:r>
          </a:p>
        </p:txBody>
      </p:sp>
    </p:spTree>
    <p:extLst>
      <p:ext uri="{BB962C8B-B14F-4D97-AF65-F5344CB8AC3E}">
        <p14:creationId xmlns:p14="http://schemas.microsoft.com/office/powerpoint/2010/main" val="39473856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6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Redondear rectángulo de esquina del mismo lado 4">
            <a:extLst>
              <a:ext uri="{FF2B5EF4-FFF2-40B4-BE49-F238E27FC236}">
                <a16:creationId xmlns:a16="http://schemas.microsoft.com/office/drawing/2014/main" id="{A49CFADE-F4BB-C444-6A77-6C1146D61726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0A2F0B8-F08C-6877-4EB1-4FC796E7193D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B70381AD-C1B7-95E7-A44D-15A1C16FBCAD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13" name="Rectángulo 61">
              <a:extLst>
                <a:ext uri="{FF2B5EF4-FFF2-40B4-BE49-F238E27FC236}">
                  <a16:creationId xmlns:a16="http://schemas.microsoft.com/office/drawing/2014/main" id="{D1DEFFAB-1C9C-92AB-470B-31232BB7F532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4" name="Conector recto 13">
              <a:extLst>
                <a:ext uri="{FF2B5EF4-FFF2-40B4-BE49-F238E27FC236}">
                  <a16:creationId xmlns:a16="http://schemas.microsoft.com/office/drawing/2014/main" id="{39B5CB26-F0A7-1289-3E30-D03DE37A0B28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D74900EC-1B13-B0A2-CBB8-CA0A89C8341A}"/>
              </a:ext>
            </a:extLst>
          </p:cNvPr>
          <p:cNvSpPr/>
          <p:nvPr userDrawn="1"/>
        </p:nvSpPr>
        <p:spPr>
          <a:xfrm>
            <a:off x="2073582" y="127925"/>
            <a:ext cx="687752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Título simulado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sección especial</a:t>
            </a:r>
          </a:p>
        </p:txBody>
      </p:sp>
    </p:spTree>
    <p:extLst>
      <p:ext uri="{BB962C8B-B14F-4D97-AF65-F5344CB8AC3E}">
        <p14:creationId xmlns:p14="http://schemas.microsoft.com/office/powerpoint/2010/main" val="20679151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7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chemeClr val="bg1">
              <a:lumMod val="10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17" name="Slide Number Placeholder 24">
            <a:extLst>
              <a:ext uri="{FF2B5EF4-FFF2-40B4-BE49-F238E27FC236}">
                <a16:creationId xmlns:a16="http://schemas.microsoft.com/office/drawing/2014/main" id="{3FD8D1F3-A83B-BCEE-C8A3-90965A7DDEA2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bg1">
                    <a:lumMod val="7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bg1">
                  <a:lumMod val="7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67827E66-CE89-ECA7-F72E-5B998D44E94A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bg1">
                <a:lumMod val="7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Redondear rectángulo de esquina del mismo lado 18">
            <a:extLst>
              <a:ext uri="{FF2B5EF4-FFF2-40B4-BE49-F238E27FC236}">
                <a16:creationId xmlns:a16="http://schemas.microsoft.com/office/drawing/2014/main" id="{6145F54A-549D-953B-2D45-29C54721DF9F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C181EB90-6087-74BC-8E91-4D6A8537B4C5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</p:spTree>
    <p:extLst>
      <p:ext uri="{BB962C8B-B14F-4D97-AF65-F5344CB8AC3E}">
        <p14:creationId xmlns:p14="http://schemas.microsoft.com/office/powerpoint/2010/main" val="4727299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8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Redondear rectángulo de esquina del mismo lado 13">
            <a:extLst>
              <a:ext uri="{FF2B5EF4-FFF2-40B4-BE49-F238E27FC236}">
                <a16:creationId xmlns:a16="http://schemas.microsoft.com/office/drawing/2014/main" id="{EFA90EC6-7C0C-4A24-80D8-EFFE5DAC0ECE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AE60F832-B21D-8259-AFF0-A18630B89A5A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  <p:grpSp>
        <p:nvGrpSpPr>
          <p:cNvPr id="16" name="Grupo 15">
            <a:extLst>
              <a:ext uri="{FF2B5EF4-FFF2-40B4-BE49-F238E27FC236}">
                <a16:creationId xmlns:a16="http://schemas.microsoft.com/office/drawing/2014/main" id="{68B59D6A-5D59-09B0-2D48-2F033CE3B4C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17" name="Rectángulo 61">
              <a:extLst>
                <a:ext uri="{FF2B5EF4-FFF2-40B4-BE49-F238E27FC236}">
                  <a16:creationId xmlns:a16="http://schemas.microsoft.com/office/drawing/2014/main" id="{93A933D5-92BA-F8F4-1984-F656A0986A9D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7" name="Conector recto 26">
              <a:extLst>
                <a:ext uri="{FF2B5EF4-FFF2-40B4-BE49-F238E27FC236}">
                  <a16:creationId xmlns:a16="http://schemas.microsoft.com/office/drawing/2014/main" id="{CB80A9BB-189B-7937-D3AB-60026109C041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8" name="Rectángulo 27">
            <a:extLst>
              <a:ext uri="{FF2B5EF4-FFF2-40B4-BE49-F238E27FC236}">
                <a16:creationId xmlns:a16="http://schemas.microsoft.com/office/drawing/2014/main" id="{893974BE-3E6B-24FA-7EB2-E1E4ADD5330B}"/>
              </a:ext>
            </a:extLst>
          </p:cNvPr>
          <p:cNvSpPr/>
          <p:nvPr userDrawn="1"/>
        </p:nvSpPr>
        <p:spPr>
          <a:xfrm>
            <a:off x="2073582" y="127925"/>
            <a:ext cx="687752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Título simulado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sección especial</a:t>
            </a:r>
          </a:p>
        </p:txBody>
      </p:sp>
    </p:spTree>
    <p:extLst>
      <p:ext uri="{BB962C8B-B14F-4D97-AF65-F5344CB8AC3E}">
        <p14:creationId xmlns:p14="http://schemas.microsoft.com/office/powerpoint/2010/main" val="99666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dondear rectángulo de esquina del mismo lado 21">
            <a:extLst>
              <a:ext uri="{FF2B5EF4-FFF2-40B4-BE49-F238E27FC236}">
                <a16:creationId xmlns:a16="http://schemas.microsoft.com/office/drawing/2014/main" id="{6B0E9FA1-E974-3C66-08EA-B27F8E0FC4C7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E35E0E15-8B93-8950-CF0E-2C13CE55AC7F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  <p:grpSp>
        <p:nvGrpSpPr>
          <p:cNvPr id="27" name="Grupo 26">
            <a:extLst>
              <a:ext uri="{FF2B5EF4-FFF2-40B4-BE49-F238E27FC236}">
                <a16:creationId xmlns:a16="http://schemas.microsoft.com/office/drawing/2014/main" id="{DA0CE6D3-2F52-FAF0-429E-CB3E0F67AC20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28" name="Rectángulo 61">
              <a:extLst>
                <a:ext uri="{FF2B5EF4-FFF2-40B4-BE49-F238E27FC236}">
                  <a16:creationId xmlns:a16="http://schemas.microsoft.com/office/drawing/2014/main" id="{B8777ABD-A2DF-A766-5E9E-680E79FC2386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9" name="Conector recto 28">
              <a:extLst>
                <a:ext uri="{FF2B5EF4-FFF2-40B4-BE49-F238E27FC236}">
                  <a16:creationId xmlns:a16="http://schemas.microsoft.com/office/drawing/2014/main" id="{A4DD130F-2381-AB37-2AB7-DDDD61BAA8B5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1CA8F764-4B68-52F4-1E67-C37E9CA6ABF0}"/>
              </a:ext>
            </a:extLst>
          </p:cNvPr>
          <p:cNvSpPr/>
          <p:nvPr userDrawn="1"/>
        </p:nvSpPr>
        <p:spPr>
          <a:xfrm>
            <a:off x="2073582" y="127925"/>
            <a:ext cx="687752" cy="183255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Título simulado</a:t>
            </a:r>
            <a:b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700" b="0" i="0" spc="-7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sección especial</a:t>
            </a:r>
          </a:p>
        </p:txBody>
      </p:sp>
    </p:spTree>
    <p:extLst>
      <p:ext uri="{BB962C8B-B14F-4D97-AF65-F5344CB8AC3E}">
        <p14:creationId xmlns:p14="http://schemas.microsoft.com/office/powerpoint/2010/main" val="11625123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0">
    <p:bg>
      <p:bgPr>
        <a:gradFill flip="none" rotWithShape="1">
          <a:gsLst>
            <a:gs pos="0">
              <a:schemeClr val="bg2"/>
            </a:gs>
            <a:gs pos="100000">
              <a:schemeClr val="tx2">
                <a:lumMod val="75000"/>
                <a:lumOff val="25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7FFE3A86-9FF1-3FE9-E458-90E7FA0269F5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8FB663-F61F-5554-7ADD-4D24821F1B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FC43D294-B585-032E-221F-3DF82973063C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7" name="Gráfico 3">
            <a:extLst>
              <a:ext uri="{FF2B5EF4-FFF2-40B4-BE49-F238E27FC236}">
                <a16:creationId xmlns:a16="http://schemas.microsoft.com/office/drawing/2014/main" id="{C079CF67-637E-A8F1-A9B6-4D02BFDF13B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F21B4E7-0AF7-E383-77F0-4794F32B611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1775021-1B9E-5B04-E972-DCF3277A8CA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B525A06-F2B4-355D-3636-4851129FEA4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90DFB9A-89FF-E2C7-83E1-35029B88CE4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803AA-91A0-BB99-6CB6-6F4985195F0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6B89419-48D8-467B-0341-DCBDD4380A5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6C912C6-C3AD-48E4-2647-67BF1D24A0F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2ADAD61-1F4D-8281-DB40-CD86D9818C7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F548F3-0988-D729-D3EC-DE1FF7FD3034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770C3D77-6F14-F054-4669-1BFDFCD95E78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2BCE0EAB-0215-2F8A-BB7B-250AD8DA7FFE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</p:spTree>
    <p:extLst>
      <p:ext uri="{BB962C8B-B14F-4D97-AF65-F5344CB8AC3E}">
        <p14:creationId xmlns:p14="http://schemas.microsoft.com/office/powerpoint/2010/main" val="37074707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1">
    <p:bg>
      <p:bgPr>
        <a:gradFill flip="none" rotWithShape="1">
          <a:gsLst>
            <a:gs pos="0">
              <a:schemeClr val="tx2">
                <a:lumMod val="75000"/>
                <a:lumOff val="25000"/>
              </a:schemeClr>
            </a:gs>
            <a:gs pos="100000">
              <a:schemeClr val="tx2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7FFE3A86-9FF1-3FE9-E458-90E7FA0269F5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478FB663-F61F-5554-7ADD-4D24821F1BF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redondeado 1">
            <a:extLst>
              <a:ext uri="{FF2B5EF4-FFF2-40B4-BE49-F238E27FC236}">
                <a16:creationId xmlns:a16="http://schemas.microsoft.com/office/drawing/2014/main" id="{FC43D294-B585-032E-221F-3DF82973063C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7" name="Gráfico 3">
            <a:extLst>
              <a:ext uri="{FF2B5EF4-FFF2-40B4-BE49-F238E27FC236}">
                <a16:creationId xmlns:a16="http://schemas.microsoft.com/office/drawing/2014/main" id="{C079CF67-637E-A8F1-A9B6-4D02BFDF13B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8F21B4E7-0AF7-E383-77F0-4794F32B611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B1775021-1B9E-5B04-E972-DCF3277A8CA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6B525A06-F2B4-355D-3636-4851129FEA41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90DFB9A-89FF-E2C7-83E1-35029B88CE4C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94D803AA-91A0-BB99-6CB6-6F4985195F0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C6B89419-48D8-467B-0341-DCBDD4380A5D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C6C912C6-C3AD-48E4-2647-67BF1D24A0F5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2ADAD61-1F4D-8281-DB40-CD86D9818C7E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1" name="Rectángulo 30">
            <a:extLst>
              <a:ext uri="{FF2B5EF4-FFF2-40B4-BE49-F238E27FC236}">
                <a16:creationId xmlns:a16="http://schemas.microsoft.com/office/drawing/2014/main" id="{CBF548F3-0988-D729-D3EC-DE1FF7FD3034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4" name="Redondear rectángulo de esquina del mismo lado 3">
            <a:extLst>
              <a:ext uri="{FF2B5EF4-FFF2-40B4-BE49-F238E27FC236}">
                <a16:creationId xmlns:a16="http://schemas.microsoft.com/office/drawing/2014/main" id="{8D0DE5B7-4EDB-6F6A-C815-A5E38C7463C9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E272E4CF-81C2-E635-9298-059FC6E94861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</p:spTree>
    <p:extLst>
      <p:ext uri="{BB962C8B-B14F-4D97-AF65-F5344CB8AC3E}">
        <p14:creationId xmlns:p14="http://schemas.microsoft.com/office/powerpoint/2010/main" val="9129274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2"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4" name="Slide Number Placeholder 24">
            <a:extLst>
              <a:ext uri="{FF2B5EF4-FFF2-40B4-BE49-F238E27FC236}">
                <a16:creationId xmlns:a16="http://schemas.microsoft.com/office/drawing/2014/main" id="{698D4544-FC92-ADC8-8D5A-86111469BEA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5" name="Conector recto 24">
            <a:extLst>
              <a:ext uri="{FF2B5EF4-FFF2-40B4-BE49-F238E27FC236}">
                <a16:creationId xmlns:a16="http://schemas.microsoft.com/office/drawing/2014/main" id="{41A7B6A9-1874-E04A-8BFA-C57C86FEB9D2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Redondear rectángulo de esquina del mismo lado 16">
            <a:extLst>
              <a:ext uri="{FF2B5EF4-FFF2-40B4-BE49-F238E27FC236}">
                <a16:creationId xmlns:a16="http://schemas.microsoft.com/office/drawing/2014/main" id="{CE3E694B-1BFB-51B4-6099-A51CA1F25BA3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1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32A0B8A-CF9C-E68F-5665-2339079D7F4A}"/>
              </a:ext>
            </a:extLst>
          </p:cNvPr>
          <p:cNvSpPr/>
          <p:nvPr userDrawn="1"/>
        </p:nvSpPr>
        <p:spPr>
          <a:xfrm>
            <a:off x="604785" y="166052"/>
            <a:ext cx="724622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3</a:t>
            </a:r>
          </a:p>
        </p:txBody>
      </p:sp>
    </p:spTree>
    <p:extLst>
      <p:ext uri="{BB962C8B-B14F-4D97-AF65-F5344CB8AC3E}">
        <p14:creationId xmlns:p14="http://schemas.microsoft.com/office/powerpoint/2010/main" val="19319789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51A44D3F-5349-B413-1045-52339CE24229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01CFC352-F5C9-59D7-0DCD-CC46A8A76C75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6" name="Gráfico 3">
            <a:extLst>
              <a:ext uri="{FF2B5EF4-FFF2-40B4-BE49-F238E27FC236}">
                <a16:creationId xmlns:a16="http://schemas.microsoft.com/office/drawing/2014/main" id="{661103A8-AAFE-CC0C-F300-6B5395FCF641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5A15FEF5-2A2D-4FA1-A195-F6DF2E0B66B3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E4F34473-AA5D-E3DC-BF85-7785ADFDD67D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BC7C0227-AE92-60D6-C651-8C2A83C273C3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4CBD66BF-BC0D-C1EE-5E1D-7618C608E78D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03916C68-0437-5662-23C8-6ECD9B842456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5767E712-B754-12CF-3332-9E0F37DB705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A05F805B-934F-DA30-EE8D-6E20DF017B3B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43359977-D5DA-9F4D-9BBD-EF9DC4CF1792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C0C9ADFB-A48D-449D-1E8E-0703A0B11B5D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4" name="Slide Number Placeholder 24">
            <a:extLst>
              <a:ext uri="{FF2B5EF4-FFF2-40B4-BE49-F238E27FC236}">
                <a16:creationId xmlns:a16="http://schemas.microsoft.com/office/drawing/2014/main" id="{5E538870-06B1-DA73-76F1-515A90C79891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0" name="Conector recto 9">
            <a:extLst>
              <a:ext uri="{FF2B5EF4-FFF2-40B4-BE49-F238E27FC236}">
                <a16:creationId xmlns:a16="http://schemas.microsoft.com/office/drawing/2014/main" id="{0B8F3F3F-07DF-4808-4872-89C24FE48A97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364785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ángulo 21">
            <a:extLst>
              <a:ext uri="{FF2B5EF4-FFF2-40B4-BE49-F238E27FC236}">
                <a16:creationId xmlns:a16="http://schemas.microsoft.com/office/drawing/2014/main" id="{5ADF1828-321E-3C2F-CE7A-8BE64C2E0E7E}"/>
              </a:ext>
            </a:extLst>
          </p:cNvPr>
          <p:cNvSpPr/>
          <p:nvPr userDrawn="1"/>
        </p:nvSpPr>
        <p:spPr>
          <a:xfrm>
            <a:off x="0" y="0"/>
            <a:ext cx="9144000" cy="5143499"/>
          </a:xfrm>
          <a:prstGeom prst="rect">
            <a:avLst/>
          </a:prstGeom>
          <a:gradFill>
            <a:gsLst>
              <a:gs pos="50000">
                <a:schemeClr val="bg2">
                  <a:alpha val="10000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73779962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2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3159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CA5949C0-872A-B686-65CD-80222FED2FD3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0" name="Rectángulo redondeado 9">
            <a:extLst>
              <a:ext uri="{FF2B5EF4-FFF2-40B4-BE49-F238E27FC236}">
                <a16:creationId xmlns:a16="http://schemas.microsoft.com/office/drawing/2014/main" id="{D3CDD53A-78FA-EDC5-6A21-DE62D318A6E7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1" name="Gráfico 3">
            <a:extLst>
              <a:ext uri="{FF2B5EF4-FFF2-40B4-BE49-F238E27FC236}">
                <a16:creationId xmlns:a16="http://schemas.microsoft.com/office/drawing/2014/main" id="{C090A074-0391-2C58-FE34-2B1E310E763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23" name="Forma libre 22">
              <a:extLst>
                <a:ext uri="{FF2B5EF4-FFF2-40B4-BE49-F238E27FC236}">
                  <a16:creationId xmlns:a16="http://schemas.microsoft.com/office/drawing/2014/main" id="{5770D06F-0B56-690B-FC5A-73601854F30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A38CADFD-CD99-EC83-3C1F-B96A2FEB195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7" name="Forma libre 26">
              <a:extLst>
                <a:ext uri="{FF2B5EF4-FFF2-40B4-BE49-F238E27FC236}">
                  <a16:creationId xmlns:a16="http://schemas.microsoft.com/office/drawing/2014/main" id="{10F62923-0723-23D7-1A8F-B27FBC89712E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8" name="Forma libre 27">
              <a:extLst>
                <a:ext uri="{FF2B5EF4-FFF2-40B4-BE49-F238E27FC236}">
                  <a16:creationId xmlns:a16="http://schemas.microsoft.com/office/drawing/2014/main" id="{4FE84405-13C0-959D-FADD-F0545CA1AFEB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115C6448-6B11-61A0-CC14-C287720F001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DEE41398-91C7-3C6D-58B1-D4347FFC0DBC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4C1C7768-9738-01F2-040D-FD837FE0A1B3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544B4DF1-88C4-EFF6-605B-D10608EE4AB9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3" name="Rectángulo 32">
            <a:extLst>
              <a:ext uri="{FF2B5EF4-FFF2-40B4-BE49-F238E27FC236}">
                <a16:creationId xmlns:a16="http://schemas.microsoft.com/office/drawing/2014/main" id="{CFF4F9E9-AB93-BCEC-34BE-D85F3C10EDB6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B070D0E5-FE07-14D5-7793-E3032D8A43FA}"/>
              </a:ext>
            </a:extLst>
          </p:cNvPr>
          <p:cNvSpPr/>
          <p:nvPr userDrawn="1"/>
        </p:nvSpPr>
        <p:spPr>
          <a:xfrm rot="10800000" flipV="1">
            <a:off x="0" y="-1621"/>
            <a:ext cx="9144000" cy="505120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18" name="Slide Number Placeholder 24">
            <a:extLst>
              <a:ext uri="{FF2B5EF4-FFF2-40B4-BE49-F238E27FC236}">
                <a16:creationId xmlns:a16="http://schemas.microsoft.com/office/drawing/2014/main" id="{DFAC4515-A30A-EDF6-6DA1-801679BA5322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7AD5D7CC-3248-0FB4-F9E6-10F0C9F0364D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107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6">
    <p:bg>
      <p:bgPr>
        <a:gradFill flip="none" rotWithShape="1">
          <a:gsLst>
            <a:gs pos="0">
              <a:schemeClr val="tx2">
                <a:lumMod val="75000"/>
                <a:lumOff val="25000"/>
              </a:schemeClr>
            </a:gs>
            <a:gs pos="100000">
              <a:schemeClr val="tx2"/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>
            <a:extLst>
              <a:ext uri="{FF2B5EF4-FFF2-40B4-BE49-F238E27FC236}">
                <a16:creationId xmlns:a16="http://schemas.microsoft.com/office/drawing/2014/main" id="{D79F3B00-BE12-953D-0A38-09EF21279BA6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06374FC1-2F7D-644E-E00C-A25EF4D46512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5" name="Gráfico 3">
            <a:extLst>
              <a:ext uri="{FF2B5EF4-FFF2-40B4-BE49-F238E27FC236}">
                <a16:creationId xmlns:a16="http://schemas.microsoft.com/office/drawing/2014/main" id="{2998748E-01EB-18DE-56C3-7576102BCCCD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63B1D255-AAF7-925E-727A-7869DE73D35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A142608D-3758-4E30-D4DA-11D80FC528D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AEE41704-BD00-8FC0-C657-AF50C651F4B6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257CD2C9-ED3E-EF0F-AC5B-9D8E7BA6491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AFA6BEFD-B364-817A-7DFA-F3BC7ED2E5BB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2B216E36-9F90-882B-75A1-F17959B169C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D1EAA4E-B622-740A-FB34-3AC92A223B7E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66133B2E-7F68-ADA3-19B8-E23DF5C0CB69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40" name="Rectángulo 39">
            <a:extLst>
              <a:ext uri="{FF2B5EF4-FFF2-40B4-BE49-F238E27FC236}">
                <a16:creationId xmlns:a16="http://schemas.microsoft.com/office/drawing/2014/main" id="{8FEBC54C-F9C4-67F3-1AB4-B49F3F93AC61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43" name="Slide Number Placeholder 24">
            <a:extLst>
              <a:ext uri="{FF2B5EF4-FFF2-40B4-BE49-F238E27FC236}">
                <a16:creationId xmlns:a16="http://schemas.microsoft.com/office/drawing/2014/main" id="{121B2EA0-1265-7923-B787-DFBC18617498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4" name="Conector recto 43">
            <a:extLst>
              <a:ext uri="{FF2B5EF4-FFF2-40B4-BE49-F238E27FC236}">
                <a16:creationId xmlns:a16="http://schemas.microsoft.com/office/drawing/2014/main" id="{5EFFA468-794F-88B3-1E41-7716F04EBACA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87233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7">
    <p:bg>
      <p:bgPr>
        <a:gradFill flip="none" rotWithShape="1">
          <a:gsLst>
            <a:gs pos="0">
              <a:schemeClr val="accent4">
                <a:lumMod val="40000"/>
                <a:lumOff val="60000"/>
              </a:schemeClr>
            </a:gs>
            <a:gs pos="100000">
              <a:schemeClr val="bg2">
                <a:lumMod val="50000"/>
              </a:schemeClr>
            </a:gs>
          </a:gsLst>
          <a:path path="circle">
            <a:fillToRect l="50000" t="130000" r="50000" b="-3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6510D2E9-8859-183B-82E4-005CA519BBB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8089C316-87AE-E267-D065-A30F16FBCAE8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8" name="Gráfico 3">
            <a:extLst>
              <a:ext uri="{FF2B5EF4-FFF2-40B4-BE49-F238E27FC236}">
                <a16:creationId xmlns:a16="http://schemas.microsoft.com/office/drawing/2014/main" id="{26013EB8-CD41-D21D-D109-D331C90056C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44DF2949-1A28-2317-765E-26AF2860BD59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2FAB7EBA-5847-F207-7DCE-3D0FC9E8EC3E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3773407-15D0-6C3D-8756-3E201524A98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ECB438AC-AEE1-6D83-2E2B-3DFC2BC025C4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9D00F3F0-ACC0-D097-4443-367793A7231F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6886CC02-D418-B7EB-7585-FC92263FBC6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11123247-E94C-C8C7-188E-8374D4DF30C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A8F075C8-E2E1-F71C-1F21-75DA6C4625B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5" name="Rectángulo 24">
            <a:extLst>
              <a:ext uri="{FF2B5EF4-FFF2-40B4-BE49-F238E27FC236}">
                <a16:creationId xmlns:a16="http://schemas.microsoft.com/office/drawing/2014/main" id="{4DFEBB17-B89D-E3B6-EEC3-318B8C0E7FDC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42" name="Slide Number Placeholder 24">
            <a:extLst>
              <a:ext uri="{FF2B5EF4-FFF2-40B4-BE49-F238E27FC236}">
                <a16:creationId xmlns:a16="http://schemas.microsoft.com/office/drawing/2014/main" id="{21B22082-4E68-4A4C-3D8F-E2193DA2A6AA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rgbClr val="FFFFFF">
                    <a:alpha val="80000"/>
                  </a:srgb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rgbClr val="FFFFFF">
                  <a:alpha val="80000"/>
                </a:srgb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43" name="Conector recto 42">
            <a:extLst>
              <a:ext uri="{FF2B5EF4-FFF2-40B4-BE49-F238E27FC236}">
                <a16:creationId xmlns:a16="http://schemas.microsoft.com/office/drawing/2014/main" id="{EDF4F44B-B0BE-A1A5-D46C-D771914DE090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rgbClr val="FFFFFF">
                <a:alpha val="75000"/>
              </a:srgb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5870462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24">
            <a:extLst>
              <a:ext uri="{FF2B5EF4-FFF2-40B4-BE49-F238E27FC236}">
                <a16:creationId xmlns:a16="http://schemas.microsoft.com/office/drawing/2014/main" id="{2B768B11-C3CB-966D-7180-62B69FF45DB1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9734D3A4-851F-0BEE-91DF-996F7CB2D3EC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B4A7A1D4-E081-04FF-7FFB-59E8A79D9ADF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696833BD-9BC2-574F-6BA5-8F7FFF746CA5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15" name="Gráfico 3">
            <a:extLst>
              <a:ext uri="{FF2B5EF4-FFF2-40B4-BE49-F238E27FC236}">
                <a16:creationId xmlns:a16="http://schemas.microsoft.com/office/drawing/2014/main" id="{6B358A5D-76EE-6AB1-7FBC-AFEEF624EBFB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B463668D-67CB-1FA1-CC78-23AA0AAE55B6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B257B745-B226-41CE-E888-4FE8E91CB94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1614F60D-BFCD-4798-637A-BE9782CA0BE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15F0FE78-EC34-DF79-6EC4-1A431A1FDF84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12DA2588-196D-56DF-28A1-E09EF7AA4C7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4" name="Forma libre 23">
              <a:extLst>
                <a:ext uri="{FF2B5EF4-FFF2-40B4-BE49-F238E27FC236}">
                  <a16:creationId xmlns:a16="http://schemas.microsoft.com/office/drawing/2014/main" id="{0BB439D9-9745-014D-1FF5-14F84761E3A5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5" name="Forma libre 24">
              <a:extLst>
                <a:ext uri="{FF2B5EF4-FFF2-40B4-BE49-F238E27FC236}">
                  <a16:creationId xmlns:a16="http://schemas.microsoft.com/office/drawing/2014/main" id="{3A20636F-610E-5270-C65A-48F00108B23A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orma libre 25">
              <a:extLst>
                <a:ext uri="{FF2B5EF4-FFF2-40B4-BE49-F238E27FC236}">
                  <a16:creationId xmlns:a16="http://schemas.microsoft.com/office/drawing/2014/main" id="{B68B1102-3B2A-32FA-18A7-E11FB205EBB8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7" name="Rectángulo 26">
            <a:extLst>
              <a:ext uri="{FF2B5EF4-FFF2-40B4-BE49-F238E27FC236}">
                <a16:creationId xmlns:a16="http://schemas.microsoft.com/office/drawing/2014/main" id="{4548F400-9D21-95A3-7898-DA9DA69D7037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474734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Slide Number Placeholder 24">
            <a:extLst>
              <a:ext uri="{FF2B5EF4-FFF2-40B4-BE49-F238E27FC236}">
                <a16:creationId xmlns:a16="http://schemas.microsoft.com/office/drawing/2014/main" id="{CEBACED0-EDFD-F2B6-689F-68CA5B688BFE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3A35DCD2-6281-1F30-35AF-049DB4254429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750B97DF-A0E3-F417-24DB-34B2C98648AF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904CE151-C259-4D1E-0C48-10708D12F9A0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gradFill>
            <a:gsLst>
              <a:gs pos="100000">
                <a:schemeClr val="bg2"/>
              </a:gs>
              <a:gs pos="0">
                <a:schemeClr val="tx2"/>
              </a:gs>
            </a:gsLst>
            <a:lin ang="0" scaled="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9" name="Gráfico 3">
            <a:extLst>
              <a:ext uri="{FF2B5EF4-FFF2-40B4-BE49-F238E27FC236}">
                <a16:creationId xmlns:a16="http://schemas.microsoft.com/office/drawing/2014/main" id="{2BBB974E-410C-8CEB-D65E-55A5735B36D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F8CD211D-DD1D-F37D-04BA-36C7128B8CD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5A463E7A-E061-6E7E-CE85-AC8A3E76B933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1F6F51DA-D943-AE42-2BF7-8225CF6495D8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67E18C69-71EC-9634-E7FC-E7036BC0F4DD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4410555C-E98F-9FD1-5194-9D58A8ECD36A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94E961E0-3C74-FEDA-A8D9-80AE26A9C04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4C006AB5-25AC-B10E-2979-2BA7BF048570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BD630BF1-7D3F-79E6-2EA1-1828640A95E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2" name="Rectángulo 21">
            <a:extLst>
              <a:ext uri="{FF2B5EF4-FFF2-40B4-BE49-F238E27FC236}">
                <a16:creationId xmlns:a16="http://schemas.microsoft.com/office/drawing/2014/main" id="{D23BEAFE-6BEB-61F0-6675-69164B9BA303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4112998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3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4776639B-4F51-71BE-7221-0E3E31C2699B}"/>
              </a:ext>
            </a:extLst>
          </p:cNvPr>
          <p:cNvSpPr/>
          <p:nvPr userDrawn="1"/>
        </p:nvSpPr>
        <p:spPr>
          <a:xfrm>
            <a:off x="72000" y="79576"/>
            <a:ext cx="9000000" cy="4984348"/>
          </a:xfrm>
          <a:prstGeom prst="roundRect">
            <a:avLst>
              <a:gd name="adj" fmla="val 2617"/>
            </a:avLst>
          </a:prstGeom>
          <a:gradFill flip="none" rotWithShape="1">
            <a:gsLst>
              <a:gs pos="0">
                <a:schemeClr val="bg2"/>
              </a:gs>
              <a:gs pos="99000">
                <a:schemeClr val="tx2">
                  <a:lumMod val="90000"/>
                  <a:lumOff val="1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rgbClr val="FFFFFF"/>
              </a:solidFill>
            </a:endParaRPr>
          </a:p>
        </p:txBody>
      </p:sp>
      <p:grpSp>
        <p:nvGrpSpPr>
          <p:cNvPr id="37" name="Gráfico 3">
            <a:extLst>
              <a:ext uri="{FF2B5EF4-FFF2-40B4-BE49-F238E27FC236}">
                <a16:creationId xmlns:a16="http://schemas.microsoft.com/office/drawing/2014/main" id="{D117D971-9756-C78E-5BC8-FC0526564834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35C84342-6F94-626A-EC4D-AB0976AB387C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C09D6448-57B9-F53B-451B-B57B9D851496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49F42CEC-77A0-B0D4-A82C-4E87E6ED7709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F8D092D9-800D-4466-B1F1-8CF6E2969B1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2" name="Forma libre 41">
              <a:extLst>
                <a:ext uri="{FF2B5EF4-FFF2-40B4-BE49-F238E27FC236}">
                  <a16:creationId xmlns:a16="http://schemas.microsoft.com/office/drawing/2014/main" id="{5866A865-F247-F5C3-8A83-25260E09FB10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3" name="Forma libre 42">
              <a:extLst>
                <a:ext uri="{FF2B5EF4-FFF2-40B4-BE49-F238E27FC236}">
                  <a16:creationId xmlns:a16="http://schemas.microsoft.com/office/drawing/2014/main" id="{2422B2F6-8C19-F438-D6B5-2272BB169C83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CCB9C4F1-0FC4-4B85-13D3-88E01E146C68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5986E1BF-D350-6C0E-CA4C-B27F9106F4E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46" name="Rectángulo 45">
            <a:extLst>
              <a:ext uri="{FF2B5EF4-FFF2-40B4-BE49-F238E27FC236}">
                <a16:creationId xmlns:a16="http://schemas.microsoft.com/office/drawing/2014/main" id="{778584F2-8784-2428-F6DB-80211ED8C4A5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1E1DFA2E-518B-CB1B-E880-5766F386FCA7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bg1"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bg1"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232A0A8D-C5AC-264D-D385-A2B4EB0180E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bg1"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89797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ortada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redondeado 6">
            <a:extLst>
              <a:ext uri="{FF2B5EF4-FFF2-40B4-BE49-F238E27FC236}">
                <a16:creationId xmlns:a16="http://schemas.microsoft.com/office/drawing/2014/main" id="{FF410B0A-9B9E-76AC-7A7F-034D657DAED1}"/>
              </a:ext>
            </a:extLst>
          </p:cNvPr>
          <p:cNvSpPr/>
          <p:nvPr userDrawn="1"/>
        </p:nvSpPr>
        <p:spPr>
          <a:xfrm>
            <a:off x="72000" y="79576"/>
            <a:ext cx="9000000" cy="4984348"/>
          </a:xfrm>
          <a:prstGeom prst="roundRect">
            <a:avLst>
              <a:gd name="adj" fmla="val 2617"/>
            </a:avLst>
          </a:prstGeom>
          <a:gradFill flip="none" rotWithShape="1">
            <a:gsLst>
              <a:gs pos="0">
                <a:schemeClr val="accent4">
                  <a:lumMod val="95000"/>
                  <a:lumOff val="5000"/>
                </a:schemeClr>
              </a:gs>
              <a:gs pos="100000">
                <a:schemeClr val="accent4">
                  <a:lumMod val="6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rgbClr val="FFFFFF"/>
              </a:solidFill>
            </a:endParaRPr>
          </a:p>
        </p:txBody>
      </p:sp>
      <p:grpSp>
        <p:nvGrpSpPr>
          <p:cNvPr id="13" name="Gráfico 3">
            <a:extLst>
              <a:ext uri="{FF2B5EF4-FFF2-40B4-BE49-F238E27FC236}">
                <a16:creationId xmlns:a16="http://schemas.microsoft.com/office/drawing/2014/main" id="{BB947AF9-33A5-D05B-DD49-445DEFE506C7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rgbClr val="FFFFFF"/>
          </a:solidFill>
        </p:grpSpPr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5467F19B-7B62-5D52-9E75-A7B88C56D4ED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6" name="Forma libre 15">
              <a:extLst>
                <a:ext uri="{FF2B5EF4-FFF2-40B4-BE49-F238E27FC236}">
                  <a16:creationId xmlns:a16="http://schemas.microsoft.com/office/drawing/2014/main" id="{E2E9B030-E0FD-2F1C-129E-063C6267AEAA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orma libre 16">
              <a:extLst>
                <a:ext uri="{FF2B5EF4-FFF2-40B4-BE49-F238E27FC236}">
                  <a16:creationId xmlns:a16="http://schemas.microsoft.com/office/drawing/2014/main" id="{C72836EE-53F3-D38F-12C4-3F2B1E37A64E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8" name="Forma libre 17">
              <a:extLst>
                <a:ext uri="{FF2B5EF4-FFF2-40B4-BE49-F238E27FC236}">
                  <a16:creationId xmlns:a16="http://schemas.microsoft.com/office/drawing/2014/main" id="{69A303BD-92BE-2702-B44C-1BF32854B19F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9" name="Forma libre 18">
              <a:extLst>
                <a:ext uri="{FF2B5EF4-FFF2-40B4-BE49-F238E27FC236}">
                  <a16:creationId xmlns:a16="http://schemas.microsoft.com/office/drawing/2014/main" id="{D68A1568-8543-066D-17B3-2E16CE5B739D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0" name="Forma libre 19">
              <a:extLst>
                <a:ext uri="{FF2B5EF4-FFF2-40B4-BE49-F238E27FC236}">
                  <a16:creationId xmlns:a16="http://schemas.microsoft.com/office/drawing/2014/main" id="{FBAF87CB-9894-1DA6-5706-D5F619335BA6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1" name="Forma libre 20">
              <a:extLst>
                <a:ext uri="{FF2B5EF4-FFF2-40B4-BE49-F238E27FC236}">
                  <a16:creationId xmlns:a16="http://schemas.microsoft.com/office/drawing/2014/main" id="{DC62534A-EF5F-82AB-DC7D-3CB2B849C8FE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2" name="Forma libre 21">
              <a:extLst>
                <a:ext uri="{FF2B5EF4-FFF2-40B4-BE49-F238E27FC236}">
                  <a16:creationId xmlns:a16="http://schemas.microsoft.com/office/drawing/2014/main" id="{214C692E-123B-B0D7-ADAE-C2222F9051DC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3" name="Rectángulo 22">
            <a:extLst>
              <a:ext uri="{FF2B5EF4-FFF2-40B4-BE49-F238E27FC236}">
                <a16:creationId xmlns:a16="http://schemas.microsoft.com/office/drawing/2014/main" id="{D500358C-7605-68BA-2330-7DF2EDD83F44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rgbClr val="FFFFFF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25205220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</p:spTree>
    <p:extLst>
      <p:ext uri="{BB962C8B-B14F-4D97-AF65-F5344CB8AC3E}">
        <p14:creationId xmlns:p14="http://schemas.microsoft.com/office/powerpoint/2010/main" val="341571920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2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2" name="Slide Number Placeholder 24">
            <a:extLst>
              <a:ext uri="{FF2B5EF4-FFF2-40B4-BE49-F238E27FC236}">
                <a16:creationId xmlns:a16="http://schemas.microsoft.com/office/drawing/2014/main" id="{4EF41660-685E-B27A-40A2-E230A404FC13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9DFC758A-81E4-F9EC-AB8B-AC5395E46585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0721783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ángulo 29">
            <a:extLst>
              <a:ext uri="{FF2B5EF4-FFF2-40B4-BE49-F238E27FC236}">
                <a16:creationId xmlns:a16="http://schemas.microsoft.com/office/drawing/2014/main" id="{519E38FF-F01A-A855-CE8E-D4AA9429E9DA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9466295B-1549-8A8C-E910-4729DA077EAF}"/>
              </a:ext>
            </a:extLst>
          </p:cNvPr>
          <p:cNvSpPr/>
          <p:nvPr userDrawn="1"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" name="Gráfico 3">
            <a:extLst>
              <a:ext uri="{FF2B5EF4-FFF2-40B4-BE49-F238E27FC236}">
                <a16:creationId xmlns:a16="http://schemas.microsoft.com/office/drawing/2014/main" id="{7A494811-0E75-BDB7-4025-CE2A5080EC50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661A38C2-5A98-FE62-4C16-387A5DFAED8B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76026E50-D8E3-B984-A5AF-AE25F431F475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9" name="Forma libre 8">
              <a:extLst>
                <a:ext uri="{FF2B5EF4-FFF2-40B4-BE49-F238E27FC236}">
                  <a16:creationId xmlns:a16="http://schemas.microsoft.com/office/drawing/2014/main" id="{2514FC1E-E41D-1550-10C5-CCC59E230B4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7D03687B-55E3-853F-487D-A08CE47B7BA5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C6CB64AD-2EFA-9BFD-2116-4C3A7434591C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A6ABAE67-0C19-5D09-579A-4ADAEB6F74C9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4F0F1AF8-99E1-46BD-BD88-426CA567AAD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5" name="Forma libre 14">
              <a:extLst>
                <a:ext uri="{FF2B5EF4-FFF2-40B4-BE49-F238E27FC236}">
                  <a16:creationId xmlns:a16="http://schemas.microsoft.com/office/drawing/2014/main" id="{DCE1F555-CCAA-46BA-B068-3ADDA16E54B4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26" name="Rectángulo 25">
            <a:extLst>
              <a:ext uri="{FF2B5EF4-FFF2-40B4-BE49-F238E27FC236}">
                <a16:creationId xmlns:a16="http://schemas.microsoft.com/office/drawing/2014/main" id="{E3A52441-2D72-555E-143F-F27092255D99}"/>
              </a:ext>
            </a:extLst>
          </p:cNvPr>
          <p:cNvSpPr/>
          <p:nvPr userDrawn="1"/>
        </p:nvSpPr>
        <p:spPr>
          <a:xfrm>
            <a:off x="257485" y="4831799"/>
            <a:ext cx="11140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  <a:endParaRPr lang="es-ES_tradnl" sz="800" b="1" i="0" spc="-7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grpSp>
        <p:nvGrpSpPr>
          <p:cNvPr id="21" name="Grupo 20">
            <a:extLst>
              <a:ext uri="{FF2B5EF4-FFF2-40B4-BE49-F238E27FC236}">
                <a16:creationId xmlns:a16="http://schemas.microsoft.com/office/drawing/2014/main" id="{D6367A30-38B6-700E-5325-655D289FC4B3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22" name="Rectángulo 61">
              <a:extLst>
                <a:ext uri="{FF2B5EF4-FFF2-40B4-BE49-F238E27FC236}">
                  <a16:creationId xmlns:a16="http://schemas.microsoft.com/office/drawing/2014/main" id="{CF683BCA-E082-A364-A969-214F36C1EAC7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23" name="Conector recto 22">
              <a:extLst>
                <a:ext uri="{FF2B5EF4-FFF2-40B4-BE49-F238E27FC236}">
                  <a16:creationId xmlns:a16="http://schemas.microsoft.com/office/drawing/2014/main" id="{0A234F1C-66B7-34FA-FB01-3B50951335F2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5" name="Redondear rectángulo de esquina del mismo lado 24">
            <a:extLst>
              <a:ext uri="{FF2B5EF4-FFF2-40B4-BE49-F238E27FC236}">
                <a16:creationId xmlns:a16="http://schemas.microsoft.com/office/drawing/2014/main" id="{1426691A-316B-1241-A97D-B437821967B0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7" name="Slide Number Placeholder 24">
            <a:extLst>
              <a:ext uri="{FF2B5EF4-FFF2-40B4-BE49-F238E27FC236}">
                <a16:creationId xmlns:a16="http://schemas.microsoft.com/office/drawing/2014/main" id="{0826033C-6BEC-870C-EA9B-7C3083000474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28" name="Conector recto 27">
            <a:extLst>
              <a:ext uri="{FF2B5EF4-FFF2-40B4-BE49-F238E27FC236}">
                <a16:creationId xmlns:a16="http://schemas.microsoft.com/office/drawing/2014/main" id="{8F9C8403-FCF5-4327-7D6C-BDE49E6CF219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ángulo 1">
            <a:extLst>
              <a:ext uri="{FF2B5EF4-FFF2-40B4-BE49-F238E27FC236}">
                <a16:creationId xmlns:a16="http://schemas.microsoft.com/office/drawing/2014/main" id="{B69030F2-2E6C-3FC5-C773-0C06A257B053}"/>
              </a:ext>
            </a:extLst>
          </p:cNvPr>
          <p:cNvSpPr/>
          <p:nvPr userDrawn="1"/>
        </p:nvSpPr>
        <p:spPr>
          <a:xfrm>
            <a:off x="2054866" y="177003"/>
            <a:ext cx="40709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Sección A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83F55E90-A083-2267-8094-49F9B872DFAD}"/>
              </a:ext>
            </a:extLst>
          </p:cNvPr>
          <p:cNvSpPr/>
          <p:nvPr userDrawn="1"/>
        </p:nvSpPr>
        <p:spPr>
          <a:xfrm>
            <a:off x="611999" y="166052"/>
            <a:ext cx="710194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1</a:t>
            </a:r>
          </a:p>
        </p:txBody>
      </p:sp>
    </p:spTree>
    <p:extLst>
      <p:ext uri="{BB962C8B-B14F-4D97-AF65-F5344CB8AC3E}">
        <p14:creationId xmlns:p14="http://schemas.microsoft.com/office/powerpoint/2010/main" val="416955868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edor 4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ángulo 25">
            <a:extLst>
              <a:ext uri="{FF2B5EF4-FFF2-40B4-BE49-F238E27FC236}">
                <a16:creationId xmlns:a16="http://schemas.microsoft.com/office/drawing/2014/main" id="{F0C2DB58-3112-8703-29AB-3BCE8B33784C}"/>
              </a:ext>
            </a:extLst>
          </p:cNvPr>
          <p:cNvSpPr/>
          <p:nvPr userDrawn="1"/>
        </p:nvSpPr>
        <p:spPr>
          <a:xfrm rot="10800000">
            <a:off x="0" y="4134678"/>
            <a:ext cx="9144000" cy="1008822"/>
          </a:xfrm>
          <a:prstGeom prst="rect">
            <a:avLst/>
          </a:prstGeom>
          <a:gradFill>
            <a:gsLst>
              <a:gs pos="0">
                <a:schemeClr val="bg2">
                  <a:alpha val="10188"/>
                </a:schemeClr>
              </a:gs>
              <a:gs pos="100000">
                <a:schemeClr val="bg2">
                  <a:alpha val="0"/>
                </a:schemeClr>
              </a:gs>
            </a:gsLst>
            <a:lin ang="5400000" scaled="1"/>
          </a:gradFill>
          <a:ln w="38100" cap="rnd" cmpd="sng">
            <a:noFill/>
            <a:prstDash val="sysDash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n-US" sz="1400" b="1">
              <a:gradFill>
                <a:gsLst>
                  <a:gs pos="0">
                    <a:srgbClr val="FFFFFF"/>
                  </a:gs>
                  <a:gs pos="100000">
                    <a:schemeClr val="bg1"/>
                  </a:gs>
                </a:gsLst>
                <a:lin ang="5400000" scaled="1"/>
              </a:gradFill>
            </a:endParaRP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C65B748C-4107-A917-12CE-5227E7C739EC}"/>
              </a:ext>
            </a:extLst>
          </p:cNvPr>
          <p:cNvSpPr/>
          <p:nvPr userDrawn="1"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28" name="Gráfico 3">
            <a:extLst>
              <a:ext uri="{FF2B5EF4-FFF2-40B4-BE49-F238E27FC236}">
                <a16:creationId xmlns:a16="http://schemas.microsoft.com/office/drawing/2014/main" id="{10FF7797-8408-1CEA-A3DB-E9C8AD152F19}"/>
              </a:ext>
            </a:extLst>
          </p:cNvPr>
          <p:cNvGrpSpPr/>
          <p:nvPr userDrawn="1"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29" name="Forma libre 28">
              <a:extLst>
                <a:ext uri="{FF2B5EF4-FFF2-40B4-BE49-F238E27FC236}">
                  <a16:creationId xmlns:a16="http://schemas.microsoft.com/office/drawing/2014/main" id="{E646F3F7-BB44-5429-2E41-9B8C7B6BB060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orma libre 29">
              <a:extLst>
                <a:ext uri="{FF2B5EF4-FFF2-40B4-BE49-F238E27FC236}">
                  <a16:creationId xmlns:a16="http://schemas.microsoft.com/office/drawing/2014/main" id="{E8D63273-DEB2-8828-0931-0A1E8D31C731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9E9D669-A81C-93B6-EE62-1380273B2367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395A0C3D-5DB7-60D7-450B-D9D1BAC776EE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7D2A7BC-2695-33B7-71BA-94833AC45B3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5B3D80A9-FFBC-BFD5-FDBA-E37720ECD544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B7C367D9-3F76-190C-F1DA-F7FE0823627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36C29421-6501-90CC-D239-B4DCB54E5E9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37" name="Rectángulo 36">
            <a:extLst>
              <a:ext uri="{FF2B5EF4-FFF2-40B4-BE49-F238E27FC236}">
                <a16:creationId xmlns:a16="http://schemas.microsoft.com/office/drawing/2014/main" id="{61EB6CE6-2159-EDD7-DA34-AD2989D559B8}"/>
              </a:ext>
            </a:extLst>
          </p:cNvPr>
          <p:cNvSpPr/>
          <p:nvPr userDrawn="1"/>
        </p:nvSpPr>
        <p:spPr>
          <a:xfrm>
            <a:off x="257485" y="4831799"/>
            <a:ext cx="1114088" cy="104837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</a:p>
        </p:txBody>
      </p:sp>
      <p:sp>
        <p:nvSpPr>
          <p:cNvPr id="8" name="Slide Number Placeholder 24">
            <a:extLst>
              <a:ext uri="{FF2B5EF4-FFF2-40B4-BE49-F238E27FC236}">
                <a16:creationId xmlns:a16="http://schemas.microsoft.com/office/drawing/2014/main" id="{2997EAFA-B296-25F4-B3BB-DB05758DA420}"/>
              </a:ext>
            </a:extLst>
          </p:cNvPr>
          <p:cNvSpPr txBox="1">
            <a:spLocks/>
          </p:cNvSpPr>
          <p:nvPr userDrawn="1"/>
        </p:nvSpPr>
        <p:spPr>
          <a:xfrm>
            <a:off x="8531999" y="160843"/>
            <a:ext cx="540001" cy="126542"/>
          </a:xfrm>
          <a:prstGeom prst="rect">
            <a:avLst/>
          </a:prstGeom>
        </p:spPr>
        <p:txBody>
          <a:bodyPr vert="horz" lIns="0" tIns="0" rIns="0" bIns="0" rtlCol="0" anchor="ctr"/>
          <a:lstStyle>
            <a:defPPr>
              <a:defRPr lang="en-US"/>
            </a:defPPr>
            <a:lvl1pPr lvl="0" algn="ctr">
              <a:defRPr sz="800" b="0" i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Open Sans Light" panose="020B0606030504020204" pitchFamily="34" charset="0"/>
                <a:ea typeface="Open Sans Light" panose="020B0606030504020204" pitchFamily="34" charset="0"/>
                <a:cs typeface="Open Sans Light" panose="020B0606030504020204" pitchFamily="34" charset="0"/>
              </a:defRPr>
            </a:lvl1pPr>
            <a:lvl2pPr marL="45716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33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49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66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582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299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155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320" algn="l" defTabSz="91433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/>
            <a:fld id="{36C48702-E445-134E-B960-6F692773524F}" type="slidenum">
              <a:rPr lang="en-US" sz="562" b="0" i="0" smtClean="0">
                <a:solidFill>
                  <a:schemeClr val="tx1">
                    <a:lumMod val="75000"/>
                    <a:lumOff val="25000"/>
                    <a:alpha val="80000"/>
                  </a:schemeClr>
                </a:solidFill>
                <a:latin typeface="Pulso Light" pitchFamily="2" charset="0"/>
                <a:ea typeface="Open Sans Light" panose="020B0306030504020204" pitchFamily="34" charset="0"/>
                <a:cs typeface="Open Sans Light" panose="020B0306030504020204" pitchFamily="34" charset="0"/>
              </a:rPr>
              <a:pPr lvl="0"/>
              <a:t>‹Nº›</a:t>
            </a:fld>
            <a:endParaRPr lang="en-US" sz="562" b="0" i="0">
              <a:solidFill>
                <a:schemeClr val="tx1">
                  <a:lumMod val="75000"/>
                  <a:lumOff val="25000"/>
                  <a:alpha val="80000"/>
                </a:schemeClr>
              </a:solidFill>
              <a:latin typeface="Pulso Light" pitchFamily="2" charset="0"/>
              <a:ea typeface="Open Sans Light" panose="020B0306030504020204" pitchFamily="34" charset="0"/>
              <a:cs typeface="Open Sans Light" panose="020B0306030504020204" pitchFamily="34" charset="0"/>
            </a:endParaRPr>
          </a:p>
        </p:txBody>
      </p: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15738E20-9F06-74BD-A946-D25A5E97FEBF}"/>
              </a:ext>
            </a:extLst>
          </p:cNvPr>
          <p:cNvCxnSpPr>
            <a:cxnSpLocks/>
          </p:cNvCxnSpPr>
          <p:nvPr userDrawn="1"/>
        </p:nvCxnSpPr>
        <p:spPr>
          <a:xfrm flipV="1">
            <a:off x="8532000" y="120940"/>
            <a:ext cx="0" cy="188266"/>
          </a:xfrm>
          <a:prstGeom prst="line">
            <a:avLst/>
          </a:prstGeom>
          <a:ln w="6350">
            <a:solidFill>
              <a:schemeClr val="tx1">
                <a:lumMod val="75000"/>
                <a:lumOff val="25000"/>
                <a:alpha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upo 10">
            <a:extLst>
              <a:ext uri="{FF2B5EF4-FFF2-40B4-BE49-F238E27FC236}">
                <a16:creationId xmlns:a16="http://schemas.microsoft.com/office/drawing/2014/main" id="{E3C2588B-6EAE-2F8E-A59C-6FA536A67A54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1642077" y="198211"/>
            <a:ext cx="139179" cy="36000"/>
            <a:chOff x="4907127" y="353637"/>
            <a:chExt cx="433742" cy="112191"/>
          </a:xfrm>
        </p:grpSpPr>
        <p:sp>
          <p:nvSpPr>
            <p:cNvPr id="12" name="Rectángulo 61">
              <a:extLst>
                <a:ext uri="{FF2B5EF4-FFF2-40B4-BE49-F238E27FC236}">
                  <a16:creationId xmlns:a16="http://schemas.microsoft.com/office/drawing/2014/main" id="{3A3709A0-BECA-50D1-C3C4-5FA703988EE9}"/>
                </a:ext>
              </a:extLst>
            </p:cNvPr>
            <p:cNvSpPr/>
            <p:nvPr/>
          </p:nvSpPr>
          <p:spPr>
            <a:xfrm rot="2700000">
              <a:off x="5205442" y="353637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889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 b="1">
                <a:solidFill>
                  <a:schemeClr val="tx1"/>
                </a:solidFill>
              </a:endParaRPr>
            </a:p>
          </p:txBody>
        </p:sp>
        <p:cxnSp>
          <p:nvCxnSpPr>
            <p:cNvPr id="13" name="Conector recto 12">
              <a:extLst>
                <a:ext uri="{FF2B5EF4-FFF2-40B4-BE49-F238E27FC236}">
                  <a16:creationId xmlns:a16="http://schemas.microsoft.com/office/drawing/2014/main" id="{C7494009-4F26-D906-93AB-680DAC294F89}"/>
                </a:ext>
              </a:extLst>
            </p:cNvPr>
            <p:cNvCxnSpPr>
              <a:cxnSpLocks/>
            </p:cNvCxnSpPr>
            <p:nvPr/>
          </p:nvCxnSpPr>
          <p:spPr>
            <a:xfrm>
              <a:off x="4907127" y="409732"/>
              <a:ext cx="433742" cy="0"/>
            </a:xfrm>
            <a:prstGeom prst="line">
              <a:avLst/>
            </a:prstGeom>
            <a:ln w="889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dondear rectángulo de esquina del mismo lado 14">
            <a:extLst>
              <a:ext uri="{FF2B5EF4-FFF2-40B4-BE49-F238E27FC236}">
                <a16:creationId xmlns:a16="http://schemas.microsoft.com/office/drawing/2014/main" id="{2AEA124D-332B-60BA-2D43-2FFFF84E804C}"/>
              </a:ext>
            </a:extLst>
          </p:cNvPr>
          <p:cNvSpPr/>
          <p:nvPr userDrawn="1"/>
        </p:nvSpPr>
        <p:spPr>
          <a:xfrm>
            <a:off x="398274" y="0"/>
            <a:ext cx="1144800" cy="36000"/>
          </a:xfrm>
          <a:prstGeom prst="round2SameRect">
            <a:avLst>
              <a:gd name="adj1" fmla="val 0"/>
              <a:gd name="adj2" fmla="val 5000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145952" dir="5400000" sx="111000" sy="111000" algn="t" rotWithShape="0">
              <a:schemeClr val="bg2">
                <a:alpha val="69819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0168C86D-F7FC-66C4-146A-854A5A0A349B}"/>
              </a:ext>
            </a:extLst>
          </p:cNvPr>
          <p:cNvSpPr/>
          <p:nvPr userDrawn="1"/>
        </p:nvSpPr>
        <p:spPr>
          <a:xfrm>
            <a:off x="2054866" y="177003"/>
            <a:ext cx="407099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Sección A</a:t>
            </a:r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095B15B2-DF31-6330-9665-21776514CD9F}"/>
              </a:ext>
            </a:extLst>
          </p:cNvPr>
          <p:cNvSpPr/>
          <p:nvPr userDrawn="1"/>
        </p:nvSpPr>
        <p:spPr>
          <a:xfrm>
            <a:off x="611999" y="166052"/>
            <a:ext cx="710194" cy="9169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700" b="0" i="0" spc="-7" noProof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Número 1</a:t>
            </a:r>
          </a:p>
        </p:txBody>
      </p:sp>
    </p:spTree>
    <p:extLst>
      <p:ext uri="{BB962C8B-B14F-4D97-AF65-F5344CB8AC3E}">
        <p14:creationId xmlns:p14="http://schemas.microsoft.com/office/powerpoint/2010/main" val="34524571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image" Target="../media/image1.emf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oleObject" Target="../embeddings/oleObject1.bin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tags" Target="../tags/tag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50000">
              <a:srgbClr val="FFFFFF">
                <a:alpha val="0"/>
              </a:srgbClr>
            </a:gs>
            <a:gs pos="100000">
              <a:srgbClr val="FFFFFF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hink-cell data - do not delete" hidden="1">
            <a:extLst>
              <a:ext uri="{FF2B5EF4-FFF2-40B4-BE49-F238E27FC236}">
                <a16:creationId xmlns:a16="http://schemas.microsoft.com/office/drawing/2014/main" id="{BF55D582-53F4-BFF7-654D-95F98C0E143D}"/>
              </a:ext>
            </a:extLst>
          </p:cNvPr>
          <p:cNvGraphicFramePr>
            <a:graphicFrameLocks noChangeAspect="1"/>
          </p:cNvGraphicFramePr>
          <p:nvPr userDrawn="1">
            <p:custDataLst>
              <p:tags r:id="rId36"/>
            </p:custDataLst>
            <p:extLst>
              <p:ext uri="{D42A27DB-BD31-4B8C-83A1-F6EECF244321}">
                <p14:modId xmlns:p14="http://schemas.microsoft.com/office/powerpoint/2010/main" val="3797402921"/>
              </p:ext>
            </p:extLst>
          </p:nvPr>
        </p:nvGraphicFramePr>
        <p:xfrm>
          <a:off x="1588" y="1588"/>
          <a:ext cx="1588" cy="15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37" imgW="378" imgH="379" progId="TCLayout.ActiveDocument.1">
                  <p:embed/>
                </p:oleObj>
              </mc:Choice>
              <mc:Fallback>
                <p:oleObj name="Diapositiva de think-cell" r:id="rId37" imgW="378" imgH="379" progId="TCLayout.ActiveDocument.1">
                  <p:embed/>
                  <p:pic>
                    <p:nvPicPr>
                      <p:cNvPr id="2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F55D582-53F4-BFF7-654D-95F98C0E143D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38"/>
                      <a:stretch>
                        <a:fillRect/>
                      </a:stretch>
                    </p:blipFill>
                    <p:spPr>
                      <a:xfrm>
                        <a:off x="1588" y="1588"/>
                        <a:ext cx="1588" cy="158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625639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6869" r:id="rId1"/>
    <p:sldLayoutId id="2147486960" r:id="rId2"/>
    <p:sldLayoutId id="2147486958" r:id="rId3"/>
    <p:sldLayoutId id="2147486957" r:id="rId4"/>
    <p:sldLayoutId id="2147486968" r:id="rId5"/>
    <p:sldLayoutId id="2147486873" r:id="rId6"/>
    <p:sldLayoutId id="2147486980" r:id="rId7"/>
    <p:sldLayoutId id="2147486969" r:id="rId8"/>
    <p:sldLayoutId id="2147486981" r:id="rId9"/>
    <p:sldLayoutId id="2147486970" r:id="rId10"/>
    <p:sldLayoutId id="2147486961" r:id="rId11"/>
    <p:sldLayoutId id="2147486982" r:id="rId12"/>
    <p:sldLayoutId id="2147486971" r:id="rId13"/>
    <p:sldLayoutId id="2147486983" r:id="rId14"/>
    <p:sldLayoutId id="2147487049" r:id="rId15"/>
    <p:sldLayoutId id="2147486972" r:id="rId16"/>
    <p:sldLayoutId id="2147486998" r:id="rId17"/>
    <p:sldLayoutId id="2147486984" r:id="rId18"/>
    <p:sldLayoutId id="2147486986" r:id="rId19"/>
    <p:sldLayoutId id="2147486987" r:id="rId20"/>
    <p:sldLayoutId id="2147487003" r:id="rId21"/>
    <p:sldLayoutId id="2147487002" r:id="rId22"/>
    <p:sldLayoutId id="2147487005" r:id="rId23"/>
    <p:sldLayoutId id="2147486988" r:id="rId24"/>
    <p:sldLayoutId id="2147487119" r:id="rId25"/>
    <p:sldLayoutId id="2147487008" r:id="rId26"/>
    <p:sldLayoutId id="2147486990" r:id="rId27"/>
    <p:sldLayoutId id="2147486955" r:id="rId28"/>
    <p:sldLayoutId id="2147486959" r:id="rId29"/>
    <p:sldLayoutId id="2147486947" r:id="rId30"/>
    <p:sldLayoutId id="2147487120" r:id="rId31"/>
    <p:sldLayoutId id="2147486975" r:id="rId32"/>
    <p:sldLayoutId id="2147486956" r:id="rId33"/>
    <p:sldLayoutId id="2147486949" r:id="rId34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642909" rtl="0" eaLnBrk="1" latinLnBrk="0" hangingPunct="1">
        <a:lnSpc>
          <a:spcPct val="80000"/>
        </a:lnSpc>
        <a:spcBef>
          <a:spcPct val="0"/>
        </a:spcBef>
        <a:buNone/>
        <a:defRPr sz="2531" b="1" i="0" kern="1200" spc="-70" baseline="0">
          <a:solidFill>
            <a:schemeClr val="tx1"/>
          </a:solidFill>
          <a:latin typeface="+mj-lt"/>
          <a:ea typeface="Montserrat" charset="0"/>
          <a:cs typeface="Montserrat" charset="0"/>
        </a:defRPr>
      </a:lvl1pPr>
    </p:titleStyle>
    <p:bodyStyle>
      <a:lvl1pPr marL="0" indent="0" algn="l" defTabSz="642909" rtl="0" eaLnBrk="1" latinLnBrk="0" hangingPunct="1">
        <a:lnSpc>
          <a:spcPct val="150000"/>
        </a:lnSpc>
        <a:spcBef>
          <a:spcPts val="703"/>
        </a:spcBef>
        <a:buFont typeface="Arial" panose="020B0604020202020204" pitchFamily="34" charset="0"/>
        <a:buNone/>
        <a:defRPr sz="1969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844" kern="1200">
          <a:solidFill>
            <a:schemeClr val="tx1"/>
          </a:solidFill>
          <a:latin typeface="+mn-lt"/>
          <a:ea typeface="+mn-ea"/>
          <a:cs typeface="+mn-cs"/>
        </a:defRPr>
      </a:lvl3pPr>
      <a:lvl4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703" kern="1200">
          <a:solidFill>
            <a:schemeClr val="tx1">
              <a:alpha val="70000"/>
            </a:schemeClr>
          </a:solidFill>
          <a:latin typeface="+mn-lt"/>
          <a:ea typeface="+mn-ea"/>
          <a:cs typeface="+mn-cs"/>
        </a:defRPr>
      </a:lvl4pPr>
      <a:lvl5pPr marL="0" indent="0" algn="l" defTabSz="642909" rtl="0" eaLnBrk="1" latinLnBrk="0" hangingPunct="1">
        <a:lnSpc>
          <a:spcPct val="150000"/>
        </a:lnSpc>
        <a:spcBef>
          <a:spcPts val="351"/>
        </a:spcBef>
        <a:buFont typeface="Arial" panose="020B0604020202020204" pitchFamily="34" charset="0"/>
        <a:buNone/>
        <a:defRPr sz="703" kern="1200" baseline="0">
          <a:solidFill>
            <a:schemeClr val="tx1">
              <a:alpha val="50000"/>
            </a:schemeClr>
          </a:solidFill>
          <a:latin typeface="+mn-lt"/>
          <a:ea typeface="+mn-ea"/>
          <a:cs typeface="+mn-cs"/>
        </a:defRPr>
      </a:lvl5pPr>
      <a:lvl6pPr marL="1768000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2089455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410909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732362" indent="-160728" algn="l" defTabSz="642909" rtl="0" eaLnBrk="1" latinLnBrk="0" hangingPunct="1">
        <a:lnSpc>
          <a:spcPct val="90000"/>
        </a:lnSpc>
        <a:spcBef>
          <a:spcPts val="351"/>
        </a:spcBef>
        <a:buFont typeface="Arial" panose="020B0604020202020204" pitchFamily="34" charset="0"/>
        <a:buChar char="•"/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1pPr>
      <a:lvl2pPr marL="321455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2pPr>
      <a:lvl3pPr marL="642909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3pPr>
      <a:lvl4pPr marL="964364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4pPr>
      <a:lvl5pPr marL="1285818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5pPr>
      <a:lvl6pPr marL="1607272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6pPr>
      <a:lvl7pPr marL="1928726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7pPr>
      <a:lvl8pPr marL="2250181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8pPr>
      <a:lvl9pPr marL="2571635" algn="l" defTabSz="642909" rtl="0" eaLnBrk="1" latinLnBrk="0" hangingPunct="1">
        <a:defRPr sz="1266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0" pos="1950">
          <p15:clr>
            <a:srgbClr val="F26B43"/>
          </p15:clr>
        </p15:guide>
        <p15:guide id="1" orient="horz" pos="1029">
          <p15:clr>
            <a:srgbClr val="F26B43"/>
          </p15:clr>
        </p15:guide>
        <p15:guide id="14" orient="horz" pos="165">
          <p15:clr>
            <a:srgbClr val="F26B43"/>
          </p15:clr>
        </p15:guide>
        <p15:guide id="27" orient="horz" pos="1882">
          <p15:clr>
            <a:srgbClr val="F26B43"/>
          </p15:clr>
        </p15:guide>
        <p15:guide id="28" pos="326">
          <p15:clr>
            <a:srgbClr val="F26B43"/>
          </p15:clr>
        </p15:guide>
        <p15:guide id="29" pos="3575">
          <p15:clr>
            <a:srgbClr val="F26B43"/>
          </p15:clr>
        </p15:guide>
        <p15:guide id="44">
          <p15:clr>
            <a:srgbClr val="F26B43"/>
          </p15:clr>
        </p15:guide>
        <p15:guide id="45" pos="3901">
          <p15:clr>
            <a:srgbClr val="F26B43"/>
          </p15:clr>
        </p15:guide>
        <p15:guide id="46" orient="horz">
          <p15:clr>
            <a:srgbClr val="F26B43"/>
          </p15:clr>
        </p15:guide>
        <p15:guide id="47" orient="horz" pos="2057">
          <p15:clr>
            <a:srgbClr val="F26B43"/>
          </p15:clr>
        </p15:guide>
        <p15:guide id="48" pos="649">
          <p15:clr>
            <a:srgbClr val="F26B43"/>
          </p15:clr>
        </p15:guide>
        <p15:guide id="51" orient="horz" pos="338">
          <p15:clr>
            <a:srgbClr val="F26B43"/>
          </p15:clr>
        </p15:guide>
        <p15:guide id="52" pos="97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jpeg"/><Relationship Id="rId7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.xml"/><Relationship Id="rId3" Type="http://schemas.openxmlformats.org/officeDocument/2006/relationships/tags" Target="../tags/tag19.xml"/><Relationship Id="rId7" Type="http://schemas.openxmlformats.org/officeDocument/2006/relationships/slideLayout" Target="../slideLayouts/slideLayout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chart" Target="../charts/chart9.xml"/><Relationship Id="rId5" Type="http://schemas.openxmlformats.org/officeDocument/2006/relationships/tags" Target="../tags/tag21.xml"/><Relationship Id="rId10" Type="http://schemas.openxmlformats.org/officeDocument/2006/relationships/chart" Target="../charts/chart8.xml"/><Relationship Id="rId4" Type="http://schemas.openxmlformats.org/officeDocument/2006/relationships/tags" Target="../tags/tag20.xml"/><Relationship Id="rId9" Type="http://schemas.openxmlformats.org/officeDocument/2006/relationships/chart" Target="../charts/char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9.xml"/><Relationship Id="rId1" Type="http://schemas.openxmlformats.org/officeDocument/2006/relationships/tags" Target="../tags/tag23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8.xml"/><Relationship Id="rId1" Type="http://schemas.openxmlformats.org/officeDocument/2006/relationships/tags" Target="../tags/tag24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jpe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jpe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5.xml"/><Relationship Id="rId6" Type="http://schemas.openxmlformats.org/officeDocument/2006/relationships/image" Target="../media/image19.jpeg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6.xml"/><Relationship Id="rId6" Type="http://schemas.openxmlformats.org/officeDocument/2006/relationships/image" Target="../media/image1.emf"/><Relationship Id="rId5" Type="http://schemas.openxmlformats.org/officeDocument/2006/relationships/oleObject" Target="../embeddings/oleObject5.bin"/><Relationship Id="rId4" Type="http://schemas.openxmlformats.org/officeDocument/2006/relationships/image" Target="../media/image22.jpe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0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19.xml"/><Relationship Id="rId1" Type="http://schemas.openxmlformats.org/officeDocument/2006/relationships/tags" Target="../tags/tag27.x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eg"/><Relationship Id="rId1" Type="http://schemas.openxmlformats.org/officeDocument/2006/relationships/slideLayout" Target="../slideLayouts/slideLayout1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1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chart" Target="../charts/chart1.xml"/><Relationship Id="rId26" Type="http://schemas.openxmlformats.org/officeDocument/2006/relationships/chart" Target="../charts/chart4.xml"/><Relationship Id="rId3" Type="http://schemas.openxmlformats.org/officeDocument/2006/relationships/tags" Target="../tags/tag4.xml"/><Relationship Id="rId21" Type="http://schemas.openxmlformats.org/officeDocument/2006/relationships/image" Target="../media/image1.emf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notesSlide" Target="../notesSlides/notesSlide3.xml"/><Relationship Id="rId25" Type="http://schemas.openxmlformats.org/officeDocument/2006/relationships/chart" Target="../charts/chart3.xml"/><Relationship Id="rId2" Type="http://schemas.openxmlformats.org/officeDocument/2006/relationships/tags" Target="../tags/tag3.xml"/><Relationship Id="rId16" Type="http://schemas.openxmlformats.org/officeDocument/2006/relationships/slideLayout" Target="../slideLayouts/slideLayout8.xml"/><Relationship Id="rId20" Type="http://schemas.openxmlformats.org/officeDocument/2006/relationships/oleObject" Target="../embeddings/oleObject2.bin"/><Relationship Id="rId29" Type="http://schemas.openxmlformats.org/officeDocument/2006/relationships/chart" Target="../charts/chart6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24" Type="http://schemas.openxmlformats.org/officeDocument/2006/relationships/image" Target="../media/image17.jpeg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23" Type="http://schemas.openxmlformats.org/officeDocument/2006/relationships/image" Target="../media/image16.png"/><Relationship Id="rId28" Type="http://schemas.openxmlformats.org/officeDocument/2006/relationships/chart" Target="../charts/chart5.xml"/><Relationship Id="rId10" Type="http://schemas.openxmlformats.org/officeDocument/2006/relationships/tags" Target="../tags/tag11.xml"/><Relationship Id="rId19" Type="http://schemas.openxmlformats.org/officeDocument/2006/relationships/chart" Target="../charts/chart2.xml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Relationship Id="rId22" Type="http://schemas.openxmlformats.org/officeDocument/2006/relationships/image" Target="../media/image15.jpeg"/><Relationship Id="rId27" Type="http://schemas.openxmlformats.org/officeDocument/2006/relationships/image" Target="../media/image1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id="{DA00CD78-36F2-6075-AB91-360B826C150C}"/>
              </a:ext>
            </a:extLst>
          </p:cNvPr>
          <p:cNvSpPr/>
          <p:nvPr/>
        </p:nvSpPr>
        <p:spPr>
          <a:xfrm flipV="1">
            <a:off x="1" y="3165632"/>
            <a:ext cx="9144000" cy="1977867"/>
          </a:xfrm>
          <a:prstGeom prst="rect">
            <a:avLst/>
          </a:prstGeom>
          <a:gradFill>
            <a:gsLst>
              <a:gs pos="60000">
                <a:schemeClr val="bg2">
                  <a:alpha val="0"/>
                </a:schemeClr>
              </a:gs>
              <a:gs pos="0">
                <a:schemeClr val="bg2">
                  <a:alpha val="15115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  <p:sp>
        <p:nvSpPr>
          <p:cNvPr id="14" name="Forma libre 13">
            <a:extLst>
              <a:ext uri="{FF2B5EF4-FFF2-40B4-BE49-F238E27FC236}">
                <a16:creationId xmlns:a16="http://schemas.microsoft.com/office/drawing/2014/main" id="{2B04020A-CF6C-729B-224F-AC83166E9346}"/>
              </a:ext>
            </a:extLst>
          </p:cNvPr>
          <p:cNvSpPr/>
          <p:nvPr/>
        </p:nvSpPr>
        <p:spPr>
          <a:xfrm>
            <a:off x="2607129" y="12029"/>
            <a:ext cx="6034719" cy="4880762"/>
          </a:xfrm>
          <a:custGeom>
            <a:avLst/>
            <a:gdLst>
              <a:gd name="connsiteX0" fmla="*/ 22318 w 6142274"/>
              <a:gd name="connsiteY0" fmla="*/ 0 h 4967750"/>
              <a:gd name="connsiteX1" fmla="*/ 1785190 w 6142274"/>
              <a:gd name="connsiteY1" fmla="*/ 0 h 4967750"/>
              <a:gd name="connsiteX2" fmla="*/ 1739204 w 6142274"/>
              <a:gd name="connsiteY2" fmla="*/ 27939 h 4967750"/>
              <a:gd name="connsiteX3" fmla="*/ 863063 w 6142274"/>
              <a:gd name="connsiteY3" fmla="*/ 1675668 h 4967750"/>
              <a:gd name="connsiteX4" fmla="*/ 2850177 w 6142274"/>
              <a:gd name="connsiteY4" fmla="*/ 3662779 h 4967750"/>
              <a:gd name="connsiteX5" fmla="*/ 4837301 w 6142274"/>
              <a:gd name="connsiteY5" fmla="*/ 1675668 h 4967750"/>
              <a:gd name="connsiteX6" fmla="*/ 3961158 w 6142274"/>
              <a:gd name="connsiteY6" fmla="*/ 27939 h 4967750"/>
              <a:gd name="connsiteX7" fmla="*/ 3915171 w 6142274"/>
              <a:gd name="connsiteY7" fmla="*/ 0 h 4967750"/>
              <a:gd name="connsiteX8" fmla="*/ 5680693 w 6142274"/>
              <a:gd name="connsiteY8" fmla="*/ 0 h 4967750"/>
              <a:gd name="connsiteX9" fmla="*/ 5745113 w 6142274"/>
              <a:gd name="connsiteY9" fmla="*/ 106072 h 4967750"/>
              <a:gd name="connsiteX10" fmla="*/ 6142274 w 6142274"/>
              <a:gd name="connsiteY10" fmla="*/ 1675668 h 4967750"/>
              <a:gd name="connsiteX11" fmla="*/ 2850177 w 6142274"/>
              <a:gd name="connsiteY11" fmla="*/ 4967750 h 4967750"/>
              <a:gd name="connsiteX12" fmla="*/ 122701 w 6142274"/>
              <a:gd name="connsiteY12" fmla="*/ 3516691 h 4967750"/>
              <a:gd name="connsiteX13" fmla="*/ 0 w 6142274"/>
              <a:gd name="connsiteY13" fmla="*/ 3315407 h 4967750"/>
              <a:gd name="connsiteX14" fmla="*/ 0 w 6142274"/>
              <a:gd name="connsiteY14" fmla="*/ 36752 h 4967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142274" h="4967750">
                <a:moveTo>
                  <a:pt x="22318" y="0"/>
                </a:moveTo>
                <a:lnTo>
                  <a:pt x="1785190" y="0"/>
                </a:lnTo>
                <a:lnTo>
                  <a:pt x="1739204" y="27939"/>
                </a:lnTo>
                <a:cubicBezTo>
                  <a:pt x="1210623" y="385058"/>
                  <a:pt x="863063" y="989813"/>
                  <a:pt x="863063" y="1675668"/>
                </a:cubicBezTo>
                <a:cubicBezTo>
                  <a:pt x="863063" y="2773025"/>
                  <a:pt x="1752818" y="3662779"/>
                  <a:pt x="2850177" y="3662779"/>
                </a:cubicBezTo>
                <a:cubicBezTo>
                  <a:pt x="3947546" y="3662779"/>
                  <a:pt x="4837301" y="2773025"/>
                  <a:pt x="4837301" y="1675668"/>
                </a:cubicBezTo>
                <a:cubicBezTo>
                  <a:pt x="4837301" y="989813"/>
                  <a:pt x="4489740" y="385058"/>
                  <a:pt x="3961158" y="27939"/>
                </a:cubicBezTo>
                <a:lnTo>
                  <a:pt x="3915171" y="0"/>
                </a:lnTo>
                <a:lnTo>
                  <a:pt x="5680693" y="0"/>
                </a:lnTo>
                <a:lnTo>
                  <a:pt x="5745113" y="106072"/>
                </a:lnTo>
                <a:cubicBezTo>
                  <a:pt x="5998422" y="572551"/>
                  <a:pt x="6142274" y="1107214"/>
                  <a:pt x="6142274" y="1675668"/>
                </a:cubicBezTo>
                <a:cubicBezTo>
                  <a:pt x="6142274" y="3484828"/>
                  <a:pt x="4669231" y="4967750"/>
                  <a:pt x="2850177" y="4967750"/>
                </a:cubicBezTo>
                <a:cubicBezTo>
                  <a:pt x="1719450" y="4967750"/>
                  <a:pt x="716160" y="4392347"/>
                  <a:pt x="122701" y="3516691"/>
                </a:cubicBezTo>
                <a:lnTo>
                  <a:pt x="0" y="3315407"/>
                </a:lnTo>
                <a:lnTo>
                  <a:pt x="0" y="36752"/>
                </a:lnTo>
                <a:close/>
              </a:path>
            </a:pathLst>
          </a:custGeom>
          <a:gradFill flip="none" rotWithShape="1">
            <a:gsLst>
              <a:gs pos="19000">
                <a:schemeClr val="bg2">
                  <a:alpha val="0"/>
                </a:schemeClr>
              </a:gs>
              <a:gs pos="99000">
                <a:schemeClr val="bg2">
                  <a:alpha val="25030"/>
                </a:schemeClr>
              </a:gs>
            </a:gsLst>
            <a:lin ang="2700000" scaled="1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endParaRPr lang="es-ES_tradnl">
              <a:latin typeface="Pulso" pitchFamily="2" charset="0"/>
            </a:endParaRPr>
          </a:p>
        </p:txBody>
      </p:sp>
      <p:sp>
        <p:nvSpPr>
          <p:cNvPr id="23" name="Título 4">
            <a:extLst>
              <a:ext uri="{FF2B5EF4-FFF2-40B4-BE49-F238E27FC236}">
                <a16:creationId xmlns:a16="http://schemas.microsoft.com/office/drawing/2014/main" id="{642215B9-10BA-5E39-581A-5998D83E6021}"/>
              </a:ext>
            </a:extLst>
          </p:cNvPr>
          <p:cNvSpPr txBox="1">
            <a:spLocks/>
          </p:cNvSpPr>
          <p:nvPr/>
        </p:nvSpPr>
        <p:spPr>
          <a:xfrm>
            <a:off x="3282054" y="1478425"/>
            <a:ext cx="1923604" cy="923330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algn="l" defTabSz="642909" rtl="0" eaLnBrk="1" latinLnBrk="0" hangingPunct="1">
              <a:lnSpc>
                <a:spcPct val="80000"/>
              </a:lnSpc>
              <a:spcBef>
                <a:spcPct val="0"/>
              </a:spcBef>
              <a:buNone/>
              <a:defRPr sz="2531" b="1" i="0" kern="1200" spc="-70" baseline="0">
                <a:solidFill>
                  <a:schemeClr val="tx1"/>
                </a:solidFill>
                <a:latin typeface="+mj-lt"/>
                <a:ea typeface="Montserrat" charset="0"/>
                <a:cs typeface="Montserrat" charset="0"/>
              </a:defRPr>
            </a:lvl1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s-AR" sz="6000" b="0" spc="-100" dirty="0">
                <a:solidFill>
                  <a:schemeClr val="tx2"/>
                </a:solidFill>
                <a:latin typeface="Pulso Light" pitchFamily="2" charset="0"/>
              </a:rPr>
              <a:t>Título</a:t>
            </a:r>
          </a:p>
        </p:txBody>
      </p:sp>
      <p:sp>
        <p:nvSpPr>
          <p:cNvPr id="24" name="Subtítulo 8">
            <a:extLst>
              <a:ext uri="{FF2B5EF4-FFF2-40B4-BE49-F238E27FC236}">
                <a16:creationId xmlns:a16="http://schemas.microsoft.com/office/drawing/2014/main" id="{21389520-E7A9-21E0-CBBA-94BE678BFF9C}"/>
              </a:ext>
            </a:extLst>
          </p:cNvPr>
          <p:cNvSpPr txBox="1">
            <a:spLocks/>
          </p:cNvSpPr>
          <p:nvPr/>
        </p:nvSpPr>
        <p:spPr>
          <a:xfrm>
            <a:off x="3282054" y="2452410"/>
            <a:ext cx="1872307" cy="67710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Bef>
                <a:spcPts val="238"/>
              </a:spcBef>
              <a:spcAft>
                <a:spcPts val="0"/>
              </a:spcAft>
            </a:pPr>
            <a:r>
              <a:rPr lang="en-US" sz="4400" b="1" dirty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Roboto" panose="02000000000000000000" pitchFamily="2" charset="0"/>
              </a:rPr>
              <a:t>Bajada</a:t>
            </a:r>
          </a:p>
        </p:txBody>
      </p:sp>
      <p:sp>
        <p:nvSpPr>
          <p:cNvPr id="27" name="Rectángulo redondeado 26">
            <a:extLst>
              <a:ext uri="{FF2B5EF4-FFF2-40B4-BE49-F238E27FC236}">
                <a16:creationId xmlns:a16="http://schemas.microsoft.com/office/drawing/2014/main" id="{F72988F0-E208-434B-1A36-ADEC07832481}"/>
              </a:ext>
            </a:extLst>
          </p:cNvPr>
          <p:cNvSpPr/>
          <p:nvPr/>
        </p:nvSpPr>
        <p:spPr>
          <a:xfrm>
            <a:off x="1365129" y="1317883"/>
            <a:ext cx="1242000" cy="2066400"/>
          </a:xfrm>
          <a:prstGeom prst="roundRect">
            <a:avLst>
              <a:gd name="adj" fmla="val 11709"/>
            </a:avLst>
          </a:prstGeom>
          <a:blipFill dpi="0" rotWithShape="1">
            <a:blip r:embed="rId3"/>
            <a:srcRect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8" name="Rectángulo redondeado 27">
            <a:extLst>
              <a:ext uri="{FF2B5EF4-FFF2-40B4-BE49-F238E27FC236}">
                <a16:creationId xmlns:a16="http://schemas.microsoft.com/office/drawing/2014/main" id="{965D8FB7-64B8-2FCA-081A-214490EFC08E}"/>
              </a:ext>
            </a:extLst>
          </p:cNvPr>
          <p:cNvSpPr/>
          <p:nvPr/>
        </p:nvSpPr>
        <p:spPr>
          <a:xfrm>
            <a:off x="69202" y="683676"/>
            <a:ext cx="1242000" cy="1443600"/>
          </a:xfrm>
          <a:prstGeom prst="roundRect">
            <a:avLst>
              <a:gd name="adj" fmla="val 11709"/>
            </a:avLst>
          </a:prstGeom>
          <a:blipFill>
            <a:blip r:embed="rId4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9" name="Rectángulo redondeado 28">
            <a:extLst>
              <a:ext uri="{FF2B5EF4-FFF2-40B4-BE49-F238E27FC236}">
                <a16:creationId xmlns:a16="http://schemas.microsoft.com/office/drawing/2014/main" id="{A8AA41C6-6175-C534-1784-077A7295207C}"/>
              </a:ext>
            </a:extLst>
          </p:cNvPr>
          <p:cNvSpPr/>
          <p:nvPr/>
        </p:nvSpPr>
        <p:spPr>
          <a:xfrm>
            <a:off x="69202" y="2184588"/>
            <a:ext cx="1242000" cy="1882800"/>
          </a:xfrm>
          <a:prstGeom prst="roundRect">
            <a:avLst>
              <a:gd name="adj" fmla="val 11709"/>
            </a:avLst>
          </a:prstGeom>
          <a:blipFill>
            <a:blip r:embed="rId5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1" name="Redondear rectángulo de esquina del mismo lado 30">
            <a:extLst>
              <a:ext uri="{FF2B5EF4-FFF2-40B4-BE49-F238E27FC236}">
                <a16:creationId xmlns:a16="http://schemas.microsoft.com/office/drawing/2014/main" id="{65B95858-94A8-6AB4-264B-157164A43F0C}"/>
              </a:ext>
            </a:extLst>
          </p:cNvPr>
          <p:cNvSpPr/>
          <p:nvPr/>
        </p:nvSpPr>
        <p:spPr>
          <a:xfrm rot="10800000">
            <a:off x="69203" y="4128300"/>
            <a:ext cx="1242000" cy="1015200"/>
          </a:xfrm>
          <a:prstGeom prst="round2SameRect">
            <a:avLst>
              <a:gd name="adj1" fmla="val 0"/>
              <a:gd name="adj2" fmla="val 14241"/>
            </a:avLst>
          </a:prstGeom>
          <a:blipFill dpi="0" rotWithShape="0">
            <a:blip r:embed="rId6"/>
            <a:srcRect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2" name="Redondear rectángulo de esquina del mismo lado 31">
            <a:extLst>
              <a:ext uri="{FF2B5EF4-FFF2-40B4-BE49-F238E27FC236}">
                <a16:creationId xmlns:a16="http://schemas.microsoft.com/office/drawing/2014/main" id="{843CF3B4-A3B5-FBBF-654A-C92C46AAF6F7}"/>
              </a:ext>
            </a:extLst>
          </p:cNvPr>
          <p:cNvSpPr/>
          <p:nvPr/>
        </p:nvSpPr>
        <p:spPr>
          <a:xfrm rot="10800000">
            <a:off x="1365129" y="3444300"/>
            <a:ext cx="1242000" cy="1699200"/>
          </a:xfrm>
          <a:prstGeom prst="round2SameRect">
            <a:avLst>
              <a:gd name="adj1" fmla="val 0"/>
              <a:gd name="adj2" fmla="val 12032"/>
            </a:avLst>
          </a:prstGeom>
          <a:blipFill dpi="0" rotWithShape="0">
            <a:blip r:embed="rId7"/>
            <a:srcRect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6" name="Redondear rectángulo de esquina del mismo lado 35">
            <a:extLst>
              <a:ext uri="{FF2B5EF4-FFF2-40B4-BE49-F238E27FC236}">
                <a16:creationId xmlns:a16="http://schemas.microsoft.com/office/drawing/2014/main" id="{653F00E8-1105-4763-D05C-13FBB2203FAA}"/>
              </a:ext>
            </a:extLst>
          </p:cNvPr>
          <p:cNvSpPr/>
          <p:nvPr/>
        </p:nvSpPr>
        <p:spPr>
          <a:xfrm>
            <a:off x="69202" y="0"/>
            <a:ext cx="1242000" cy="630000"/>
          </a:xfrm>
          <a:prstGeom prst="round2SameRect">
            <a:avLst>
              <a:gd name="adj1" fmla="val 0"/>
              <a:gd name="adj2" fmla="val 21897"/>
            </a:avLst>
          </a:prstGeom>
          <a:blipFill>
            <a:blip r:embed="rId8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37" name="Redondear rectángulo de esquina del mismo lado 36">
            <a:extLst>
              <a:ext uri="{FF2B5EF4-FFF2-40B4-BE49-F238E27FC236}">
                <a16:creationId xmlns:a16="http://schemas.microsoft.com/office/drawing/2014/main" id="{80FAC410-1CD3-D465-5B37-8D49F3F9031D}"/>
              </a:ext>
            </a:extLst>
          </p:cNvPr>
          <p:cNvSpPr/>
          <p:nvPr/>
        </p:nvSpPr>
        <p:spPr>
          <a:xfrm>
            <a:off x="1365129" y="0"/>
            <a:ext cx="1242000" cy="1263600"/>
          </a:xfrm>
          <a:prstGeom prst="round2SameRect">
            <a:avLst>
              <a:gd name="adj1" fmla="val 0"/>
              <a:gd name="adj2" fmla="val 11589"/>
            </a:avLst>
          </a:prstGeom>
          <a:blipFill>
            <a:blip r:embed="rId9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n-US" sz="1400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38" name="Gráfico 3">
            <a:extLst>
              <a:ext uri="{FF2B5EF4-FFF2-40B4-BE49-F238E27FC236}">
                <a16:creationId xmlns:a16="http://schemas.microsoft.com/office/drawing/2014/main" id="{B25044B3-C9AB-1658-0FF7-8BCF019CE50E}"/>
              </a:ext>
            </a:extLst>
          </p:cNvPr>
          <p:cNvGrpSpPr/>
          <p:nvPr/>
        </p:nvGrpSpPr>
        <p:grpSpPr>
          <a:xfrm>
            <a:off x="3282054" y="305438"/>
            <a:ext cx="1041292" cy="238881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39" name="Forma libre 38">
              <a:extLst>
                <a:ext uri="{FF2B5EF4-FFF2-40B4-BE49-F238E27FC236}">
                  <a16:creationId xmlns:a16="http://schemas.microsoft.com/office/drawing/2014/main" id="{6E9FF665-9A44-D1AF-C8C0-8DCB88D2F883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0" name="Forma libre 39">
              <a:extLst>
                <a:ext uri="{FF2B5EF4-FFF2-40B4-BE49-F238E27FC236}">
                  <a16:creationId xmlns:a16="http://schemas.microsoft.com/office/drawing/2014/main" id="{91D970B2-11B3-F837-A4A0-F72FD106E162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1" name="Forma libre 40">
              <a:extLst>
                <a:ext uri="{FF2B5EF4-FFF2-40B4-BE49-F238E27FC236}">
                  <a16:creationId xmlns:a16="http://schemas.microsoft.com/office/drawing/2014/main" id="{ACFC3913-E51C-97B7-DD43-450619F9B2F0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4" name="Forma libre 43">
              <a:extLst>
                <a:ext uri="{FF2B5EF4-FFF2-40B4-BE49-F238E27FC236}">
                  <a16:creationId xmlns:a16="http://schemas.microsoft.com/office/drawing/2014/main" id="{0CCE5758-35A8-0F40-8FD4-878897144A39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5" name="Forma libre 44">
              <a:extLst>
                <a:ext uri="{FF2B5EF4-FFF2-40B4-BE49-F238E27FC236}">
                  <a16:creationId xmlns:a16="http://schemas.microsoft.com/office/drawing/2014/main" id="{6BE00EAA-A3F2-33F6-D015-C2668B7F2B5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6" name="Forma libre 45">
              <a:extLst>
                <a:ext uri="{FF2B5EF4-FFF2-40B4-BE49-F238E27FC236}">
                  <a16:creationId xmlns:a16="http://schemas.microsoft.com/office/drawing/2014/main" id="{7C6C0BE2-350F-4482-E2EE-A7474177D43B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7" name="Forma libre 46">
              <a:extLst>
                <a:ext uri="{FF2B5EF4-FFF2-40B4-BE49-F238E27FC236}">
                  <a16:creationId xmlns:a16="http://schemas.microsoft.com/office/drawing/2014/main" id="{06607C40-AE34-A786-1031-FEC0D96237ED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  <p:sp>
          <p:nvSpPr>
            <p:cNvPr id="48" name="Forma libre 47">
              <a:extLst>
                <a:ext uri="{FF2B5EF4-FFF2-40B4-BE49-F238E27FC236}">
                  <a16:creationId xmlns:a16="http://schemas.microsoft.com/office/drawing/2014/main" id="{D9CD700A-874D-1311-778F-DCDB92A584F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>
                <a:latin typeface="Pulso" pitchFamily="2" charset="0"/>
              </a:endParaRPr>
            </a:p>
          </p:txBody>
        </p:sp>
      </p:grpSp>
      <p:sp>
        <p:nvSpPr>
          <p:cNvPr id="49" name="Marcador de texto 20">
            <a:extLst>
              <a:ext uri="{FF2B5EF4-FFF2-40B4-BE49-F238E27FC236}">
                <a16:creationId xmlns:a16="http://schemas.microsoft.com/office/drawing/2014/main" id="{9B62154F-226F-B17F-AC90-182C10A464E6}"/>
              </a:ext>
            </a:extLst>
          </p:cNvPr>
          <p:cNvSpPr txBox="1">
            <a:spLocks/>
          </p:cNvSpPr>
          <p:nvPr/>
        </p:nvSpPr>
        <p:spPr>
          <a:xfrm>
            <a:off x="3282054" y="4693203"/>
            <a:ext cx="921727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>
            <a:lvl1pPr marL="0" indent="0" algn="l" defTabSz="642909" rtl="0" eaLnBrk="1" latinLnBrk="0" hangingPunct="1">
              <a:lnSpc>
                <a:spcPct val="150000"/>
              </a:lnSpc>
              <a:spcBef>
                <a:spcPts val="703"/>
              </a:spcBef>
              <a:buFont typeface="Arial" panose="020B0604020202020204" pitchFamily="34" charset="0"/>
              <a:buNone/>
              <a:defRPr sz="196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844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>
                <a:solidFill>
                  <a:schemeClr val="tx1">
                    <a:alpha val="7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0" indent="0" algn="l" defTabSz="642909" rtl="0" eaLnBrk="1" latinLnBrk="0" hangingPunct="1">
              <a:lnSpc>
                <a:spcPct val="150000"/>
              </a:lnSpc>
              <a:spcBef>
                <a:spcPts val="351"/>
              </a:spcBef>
              <a:buFont typeface="Arial" panose="020B0604020202020204" pitchFamily="34" charset="0"/>
              <a:buNone/>
              <a:defRPr sz="703" kern="1200" baseline="0">
                <a:solidFill>
                  <a:schemeClr val="tx1">
                    <a:alpha val="5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68000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089455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410909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732362" indent="-160728" algn="l" defTabSz="642909" rtl="0" eaLnBrk="1" latinLnBrk="0" hangingPunct="1">
              <a:lnSpc>
                <a:spcPct val="90000"/>
              </a:lnSpc>
              <a:spcBef>
                <a:spcPts val="351"/>
              </a:spcBef>
              <a:buFont typeface="Arial" panose="020B0604020202020204" pitchFamily="34" charset="0"/>
              <a:buChar char="•"/>
              <a:defRPr sz="1266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00000"/>
              </a:lnSpc>
              <a:spcAft>
                <a:spcPts val="0"/>
              </a:spcAft>
            </a:pPr>
            <a:r>
              <a:rPr lang="es-AR" sz="1000" dirty="0">
                <a:solidFill>
                  <a:schemeClr val="tx2"/>
                </a:solidFill>
                <a:latin typeface="Pulso Light" pitchFamily="2" charset="0"/>
                <a:ea typeface="Roboto Light" panose="02000000000000000000" pitchFamily="2" charset="0"/>
              </a:rPr>
              <a:t>Diciembre 2025</a:t>
            </a:r>
          </a:p>
        </p:txBody>
      </p:sp>
    </p:spTree>
    <p:extLst>
      <p:ext uri="{BB962C8B-B14F-4D97-AF65-F5344CB8AC3E}">
        <p14:creationId xmlns:p14="http://schemas.microsoft.com/office/powerpoint/2010/main" val="17817970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9AC2C8-5BA3-27A2-D3A4-E1DBBB09E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45C27912-D6D3-0A41-8B2F-D0E1226E4668}"/>
              </a:ext>
            </a:extLst>
          </p:cNvPr>
          <p:cNvSpPr>
            <a:spLocks/>
          </p:cNvSpPr>
          <p:nvPr/>
        </p:nvSpPr>
        <p:spPr>
          <a:xfrm>
            <a:off x="540658" y="1624088"/>
            <a:ext cx="2638762" cy="2428496"/>
          </a:xfrm>
          <a:prstGeom prst="roundRect">
            <a:avLst>
              <a:gd name="adj" fmla="val 2694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A123123A-4D8D-66B6-923E-97FFE0D4F289}"/>
              </a:ext>
            </a:extLst>
          </p:cNvPr>
          <p:cNvSpPr txBox="1">
            <a:spLocks/>
          </p:cNvSpPr>
          <p:nvPr/>
        </p:nvSpPr>
        <p:spPr>
          <a:xfrm>
            <a:off x="750522" y="1761623"/>
            <a:ext cx="2217650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 dirty="0">
                <a:solidFill>
                  <a:schemeClr val="tx2"/>
                </a:solidFill>
              </a:rPr>
              <a:t>Título simulado 1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00A5FB08-5F51-BDA6-F70B-14DA6432944E}"/>
              </a:ext>
            </a:extLst>
          </p:cNvPr>
          <p:cNvSpPr txBox="1">
            <a:spLocks/>
          </p:cNvSpPr>
          <p:nvPr/>
        </p:nvSpPr>
        <p:spPr>
          <a:xfrm>
            <a:off x="982750" y="2010677"/>
            <a:ext cx="1753194" cy="27321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Lorem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ipsum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dolor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sit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amet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consectetur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adipiscing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elit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, sed do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110FA2-8046-F1BA-4DE7-282D631C8A0E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EC1A068-8EFC-538F-BBE2-5AE9FE01D5D2}"/>
              </a:ext>
            </a:extLst>
          </p:cNvPr>
          <p:cNvGraphicFramePr/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33835037"/>
              </p:ext>
            </p:extLst>
          </p:nvPr>
        </p:nvGraphicFramePr>
        <p:xfrm>
          <a:off x="1154526" y="2458601"/>
          <a:ext cx="1413652" cy="141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sp>
        <p:nvSpPr>
          <p:cNvPr id="7" name="CuadroTexto 6">
            <a:extLst>
              <a:ext uri="{FF2B5EF4-FFF2-40B4-BE49-F238E27FC236}">
                <a16:creationId xmlns:a16="http://schemas.microsoft.com/office/drawing/2014/main" id="{CDDD00FF-B2BF-A8EB-EE72-B80902C5E21D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1561058" y="3045128"/>
            <a:ext cx="600588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600" b="1" dirty="0">
                <a:solidFill>
                  <a:schemeClr val="tx2"/>
                </a:solidFill>
                <a:latin typeface="Pulso" pitchFamily="2" charset="0"/>
              </a:rPr>
              <a:t>74%</a:t>
            </a:r>
          </a:p>
        </p:txBody>
      </p:sp>
      <p:sp>
        <p:nvSpPr>
          <p:cNvPr id="15" name="Rectángulo redondeado 14">
            <a:extLst>
              <a:ext uri="{FF2B5EF4-FFF2-40B4-BE49-F238E27FC236}">
                <a16:creationId xmlns:a16="http://schemas.microsoft.com/office/drawing/2014/main" id="{95DBF810-6F73-51A6-768C-BB40E8029408}"/>
              </a:ext>
            </a:extLst>
          </p:cNvPr>
          <p:cNvSpPr>
            <a:spLocks/>
          </p:cNvSpPr>
          <p:nvPr/>
        </p:nvSpPr>
        <p:spPr>
          <a:xfrm>
            <a:off x="3254830" y="1624088"/>
            <a:ext cx="2638762" cy="2428496"/>
          </a:xfrm>
          <a:prstGeom prst="roundRect">
            <a:avLst>
              <a:gd name="adj" fmla="val 2694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818DD962-8801-C624-D14A-3C0124715918}"/>
              </a:ext>
            </a:extLst>
          </p:cNvPr>
          <p:cNvSpPr txBox="1">
            <a:spLocks/>
          </p:cNvSpPr>
          <p:nvPr/>
        </p:nvSpPr>
        <p:spPr>
          <a:xfrm>
            <a:off x="3464694" y="1761623"/>
            <a:ext cx="2217650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 dirty="0">
                <a:solidFill>
                  <a:schemeClr val="tx2"/>
                </a:solidFill>
              </a:rPr>
              <a:t>Título simulado 1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3600E76F-7433-3B1F-E216-9FFFF597ED92}"/>
              </a:ext>
            </a:extLst>
          </p:cNvPr>
          <p:cNvSpPr txBox="1">
            <a:spLocks/>
          </p:cNvSpPr>
          <p:nvPr/>
        </p:nvSpPr>
        <p:spPr>
          <a:xfrm>
            <a:off x="3696922" y="2010677"/>
            <a:ext cx="1753194" cy="27321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Lorem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ipsum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dolor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sit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amet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consectetur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adipiscing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elit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, sed do</a:t>
            </a:r>
          </a:p>
        </p:txBody>
      </p:sp>
      <p:graphicFrame>
        <p:nvGraphicFramePr>
          <p:cNvPr id="19" name="Chart 3">
            <a:extLst>
              <a:ext uri="{FF2B5EF4-FFF2-40B4-BE49-F238E27FC236}">
                <a16:creationId xmlns:a16="http://schemas.microsoft.com/office/drawing/2014/main" id="{BECA4D6D-9EB3-B896-A1BB-1866DE82AA92}"/>
              </a:ext>
            </a:extLst>
          </p:cNvPr>
          <p:cNvGraphicFramePr/>
          <p:nvPr>
            <p:custDataLst>
              <p:tags r:id="rId3"/>
            </p:custDataLst>
            <p:extLst>
              <p:ext uri="{D42A27DB-BD31-4B8C-83A1-F6EECF244321}">
                <p14:modId xmlns:p14="http://schemas.microsoft.com/office/powerpoint/2010/main" val="1351505510"/>
              </p:ext>
            </p:extLst>
          </p:nvPr>
        </p:nvGraphicFramePr>
        <p:xfrm>
          <a:off x="3868698" y="2458601"/>
          <a:ext cx="1413652" cy="141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0"/>
          </a:graphicData>
        </a:graphic>
      </p:graphicFrame>
      <p:sp>
        <p:nvSpPr>
          <p:cNvPr id="20" name="CuadroTexto 19">
            <a:extLst>
              <a:ext uri="{FF2B5EF4-FFF2-40B4-BE49-F238E27FC236}">
                <a16:creationId xmlns:a16="http://schemas.microsoft.com/office/drawing/2014/main" id="{F8A351AF-6A03-8354-B22D-077BEB74843E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4275230" y="3045128"/>
            <a:ext cx="600588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600" b="1" dirty="0">
                <a:solidFill>
                  <a:schemeClr val="tx2"/>
                </a:solidFill>
                <a:latin typeface="Pulso" pitchFamily="2" charset="0"/>
              </a:rPr>
              <a:t>74%</a:t>
            </a:r>
          </a:p>
        </p:txBody>
      </p:sp>
      <p:sp>
        <p:nvSpPr>
          <p:cNvPr id="26" name="Rectángulo redondeado 25">
            <a:extLst>
              <a:ext uri="{FF2B5EF4-FFF2-40B4-BE49-F238E27FC236}">
                <a16:creationId xmlns:a16="http://schemas.microsoft.com/office/drawing/2014/main" id="{C3AE8696-EE27-2142-70F8-3B59BB4EDEA9}"/>
              </a:ext>
            </a:extLst>
          </p:cNvPr>
          <p:cNvSpPr>
            <a:spLocks/>
          </p:cNvSpPr>
          <p:nvPr/>
        </p:nvSpPr>
        <p:spPr>
          <a:xfrm>
            <a:off x="5969001" y="1624088"/>
            <a:ext cx="2638762" cy="2428496"/>
          </a:xfrm>
          <a:prstGeom prst="roundRect">
            <a:avLst>
              <a:gd name="adj" fmla="val 2694"/>
            </a:avLst>
          </a:prstGeom>
          <a:solidFill>
            <a:srgbClr val="FFFFFF"/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7" name="Title 1">
            <a:extLst>
              <a:ext uri="{FF2B5EF4-FFF2-40B4-BE49-F238E27FC236}">
                <a16:creationId xmlns:a16="http://schemas.microsoft.com/office/drawing/2014/main" id="{CFE25F49-E49F-B0C3-4865-F9258EFCADFB}"/>
              </a:ext>
            </a:extLst>
          </p:cNvPr>
          <p:cNvSpPr txBox="1">
            <a:spLocks/>
          </p:cNvSpPr>
          <p:nvPr/>
        </p:nvSpPr>
        <p:spPr>
          <a:xfrm>
            <a:off x="6178865" y="1761623"/>
            <a:ext cx="2217650" cy="16927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ct val="100000"/>
              </a:lnSpc>
            </a:pPr>
            <a:r>
              <a:rPr lang="es-ES_tradnl" sz="1100" b="0" spc="0" noProof="0" dirty="0">
                <a:solidFill>
                  <a:schemeClr val="tx2"/>
                </a:solidFill>
              </a:rPr>
              <a:t>Título simulado 1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EC1F9C58-B405-1EF2-617F-D86529B5A55C}"/>
              </a:ext>
            </a:extLst>
          </p:cNvPr>
          <p:cNvSpPr txBox="1">
            <a:spLocks/>
          </p:cNvSpPr>
          <p:nvPr/>
        </p:nvSpPr>
        <p:spPr>
          <a:xfrm>
            <a:off x="6411093" y="2010677"/>
            <a:ext cx="1753194" cy="27321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algn="ctr">
              <a:lnSpc>
                <a:spcPts val="1100"/>
              </a:lnSpc>
            </a:pP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Lorem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ipsum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dolor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sit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amet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consectetur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adipiscing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 </a:t>
            </a:r>
            <a:r>
              <a:rPr lang="es-ES_tradnl" sz="800" b="0" spc="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elit</a:t>
            </a:r>
            <a:r>
              <a:rPr lang="es-ES_tradnl" sz="800" b="0" spc="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</a:rPr>
              <a:t>, sed do</a:t>
            </a:r>
          </a:p>
        </p:txBody>
      </p:sp>
      <p:graphicFrame>
        <p:nvGraphicFramePr>
          <p:cNvPr id="29" name="Chart 3">
            <a:extLst>
              <a:ext uri="{FF2B5EF4-FFF2-40B4-BE49-F238E27FC236}">
                <a16:creationId xmlns:a16="http://schemas.microsoft.com/office/drawing/2014/main" id="{4F4A4D36-1F70-25F3-FF33-257C46C4D202}"/>
              </a:ext>
            </a:extLst>
          </p:cNvPr>
          <p:cNvGraphicFramePr/>
          <p:nvPr>
            <p:custDataLst>
              <p:tags r:id="rId5"/>
            </p:custDataLst>
            <p:extLst>
              <p:ext uri="{D42A27DB-BD31-4B8C-83A1-F6EECF244321}">
                <p14:modId xmlns:p14="http://schemas.microsoft.com/office/powerpoint/2010/main" val="3090901020"/>
              </p:ext>
            </p:extLst>
          </p:nvPr>
        </p:nvGraphicFramePr>
        <p:xfrm>
          <a:off x="6582869" y="2458601"/>
          <a:ext cx="1413652" cy="141365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1"/>
          </a:graphicData>
        </a:graphic>
      </p:graphicFrame>
      <p:sp>
        <p:nvSpPr>
          <p:cNvPr id="30" name="CuadroTexto 29">
            <a:extLst>
              <a:ext uri="{FF2B5EF4-FFF2-40B4-BE49-F238E27FC236}">
                <a16:creationId xmlns:a16="http://schemas.microsoft.com/office/drawing/2014/main" id="{5744743B-E41C-4E59-4A77-513278C30946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6989401" y="3045128"/>
            <a:ext cx="600588" cy="24622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600" b="1" dirty="0">
                <a:solidFill>
                  <a:schemeClr val="tx2"/>
                </a:solidFill>
                <a:latin typeface="Pulso" pitchFamily="2" charset="0"/>
              </a:rPr>
              <a:t>74%</a:t>
            </a:r>
          </a:p>
        </p:txBody>
      </p:sp>
    </p:spTree>
    <p:extLst>
      <p:ext uri="{BB962C8B-B14F-4D97-AF65-F5344CB8AC3E}">
        <p14:creationId xmlns:p14="http://schemas.microsoft.com/office/powerpoint/2010/main" val="6634503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D18E5E-C200-FF34-060C-9F66488951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ángulo: esquinas redondeadas 4">
            <a:extLst>
              <a:ext uri="{FF2B5EF4-FFF2-40B4-BE49-F238E27FC236}">
                <a16:creationId xmlns:a16="http://schemas.microsoft.com/office/drawing/2014/main" id="{A818B1E9-FE56-55B3-2F24-16ED69CE7F96}"/>
              </a:ext>
            </a:extLst>
          </p:cNvPr>
          <p:cNvSpPr>
            <a:spLocks/>
          </p:cNvSpPr>
          <p:nvPr/>
        </p:nvSpPr>
        <p:spPr>
          <a:xfrm>
            <a:off x="3283858" y="1682803"/>
            <a:ext cx="2582627" cy="2652683"/>
          </a:xfrm>
          <a:prstGeom prst="roundRect">
            <a:avLst>
              <a:gd name="adj" fmla="val 346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4" name="Rectángulo: esquinas redondeadas 4">
            <a:extLst>
              <a:ext uri="{FF2B5EF4-FFF2-40B4-BE49-F238E27FC236}">
                <a16:creationId xmlns:a16="http://schemas.microsoft.com/office/drawing/2014/main" id="{6932B207-2BD7-B04E-E9DF-8255A6537F8D}"/>
              </a:ext>
            </a:extLst>
          </p:cNvPr>
          <p:cNvSpPr>
            <a:spLocks/>
          </p:cNvSpPr>
          <p:nvPr/>
        </p:nvSpPr>
        <p:spPr>
          <a:xfrm>
            <a:off x="6019374" y="1682803"/>
            <a:ext cx="2582627" cy="2652683"/>
          </a:xfrm>
          <a:prstGeom prst="roundRect">
            <a:avLst>
              <a:gd name="adj" fmla="val 346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5BB8ECA4-289E-FD37-05DA-656A7ADE6F04}"/>
              </a:ext>
            </a:extLst>
          </p:cNvPr>
          <p:cNvSpPr>
            <a:spLocks/>
          </p:cNvSpPr>
          <p:nvPr/>
        </p:nvSpPr>
        <p:spPr>
          <a:xfrm>
            <a:off x="3280685" y="1682804"/>
            <a:ext cx="2582627" cy="653142"/>
          </a:xfrm>
          <a:prstGeom prst="round2SameRect">
            <a:avLst>
              <a:gd name="adj1" fmla="val 13151"/>
              <a:gd name="adj2" fmla="val 0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3A6299B5-94D3-4D80-BB66-87AD18E57F8F}"/>
              </a:ext>
            </a:extLst>
          </p:cNvPr>
          <p:cNvSpPr>
            <a:spLocks/>
          </p:cNvSpPr>
          <p:nvPr/>
        </p:nvSpPr>
        <p:spPr>
          <a:xfrm>
            <a:off x="6020712" y="1682804"/>
            <a:ext cx="2582627" cy="653142"/>
          </a:xfrm>
          <a:prstGeom prst="round2SameRect">
            <a:avLst>
              <a:gd name="adj1" fmla="val 13151"/>
              <a:gd name="adj2" fmla="val 0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5" name="Rectángulo: esquinas redondeadas 4">
            <a:extLst>
              <a:ext uri="{FF2B5EF4-FFF2-40B4-BE49-F238E27FC236}">
                <a16:creationId xmlns:a16="http://schemas.microsoft.com/office/drawing/2014/main" id="{E82FC6E9-23AF-E5DD-E4A5-D9B9F7D2EFB0}"/>
              </a:ext>
            </a:extLst>
          </p:cNvPr>
          <p:cNvSpPr>
            <a:spLocks/>
          </p:cNvSpPr>
          <p:nvPr/>
        </p:nvSpPr>
        <p:spPr>
          <a:xfrm>
            <a:off x="540658" y="1682803"/>
            <a:ext cx="2582627" cy="2652683"/>
          </a:xfrm>
          <a:prstGeom prst="roundRect">
            <a:avLst>
              <a:gd name="adj" fmla="val 3463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0" name="Rectángulo: esquinas redondeadas 4">
            <a:extLst>
              <a:ext uri="{FF2B5EF4-FFF2-40B4-BE49-F238E27FC236}">
                <a16:creationId xmlns:a16="http://schemas.microsoft.com/office/drawing/2014/main" id="{BA7B973E-B76E-47AE-B082-877F532A8DE9}"/>
              </a:ext>
            </a:extLst>
          </p:cNvPr>
          <p:cNvSpPr>
            <a:spLocks/>
          </p:cNvSpPr>
          <p:nvPr/>
        </p:nvSpPr>
        <p:spPr>
          <a:xfrm>
            <a:off x="540657" y="1682804"/>
            <a:ext cx="2582627" cy="653142"/>
          </a:xfrm>
          <a:prstGeom prst="round2SameRect">
            <a:avLst>
              <a:gd name="adj1" fmla="val 13151"/>
              <a:gd name="adj2" fmla="val 0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104E28CE-4273-D273-E2C4-73E9D399EB10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104E28CE-4273-D273-E2C4-73E9D399EB10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0" name="Title 1">
            <a:extLst>
              <a:ext uri="{FF2B5EF4-FFF2-40B4-BE49-F238E27FC236}">
                <a16:creationId xmlns:a16="http://schemas.microsoft.com/office/drawing/2014/main" id="{9331E265-74C0-1F1B-6812-9BF8B222DC9D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6AC800C5-25E9-9847-6CDE-7F4C5AEF53CC}"/>
              </a:ext>
            </a:extLst>
          </p:cNvPr>
          <p:cNvSpPr txBox="1">
            <a:spLocks/>
          </p:cNvSpPr>
          <p:nvPr/>
        </p:nvSpPr>
        <p:spPr>
          <a:xfrm>
            <a:off x="749954" y="1841150"/>
            <a:ext cx="1547572" cy="33855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 dirty="0">
                <a:solidFill>
                  <a:srgbClr val="FFFFFF"/>
                </a:solidFill>
              </a:rPr>
              <a:t>Título simulado de varias líneas de texto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E77AEC79-8D9C-6AA8-86CC-D896F7406378}"/>
              </a:ext>
            </a:extLst>
          </p:cNvPr>
          <p:cNvSpPr txBox="1">
            <a:spLocks/>
          </p:cNvSpPr>
          <p:nvPr/>
        </p:nvSpPr>
        <p:spPr>
          <a:xfrm>
            <a:off x="749954" y="2512571"/>
            <a:ext cx="2016298" cy="167738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Lorem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ipsum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dolor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sit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amet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conse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ctetur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adipiscing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elit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, sed do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eius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mod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tempor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incididunt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ut labore et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dolore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magna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aliqua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. 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Ut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enim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ad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minim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veniam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, quis nos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trud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exercitation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ullamco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laboris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nisi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ut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aliquip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ex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ea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commodo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consequat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. 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Duis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aute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irure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dolor in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repreh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end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erit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in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voluptate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velit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esse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cillum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dolore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eu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fugiat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nulla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noProof="0" dirty="0" err="1">
                <a:solidFill>
                  <a:schemeClr val="tx2"/>
                </a:solidFill>
                <a:latin typeface="Pulso Light" pitchFamily="2" charset="0"/>
              </a:rPr>
              <a:t>pariatur</a:t>
            </a:r>
            <a:r>
              <a:rPr lang="es-ES_tradnl" sz="900" b="0" spc="0" noProof="0" dirty="0">
                <a:solidFill>
                  <a:schemeClr val="tx2"/>
                </a:solidFill>
                <a:latin typeface="Pulso Light" pitchFamily="2" charset="0"/>
              </a:rPr>
              <a:t>. </a:t>
            </a: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CC490B0B-C52C-6A7D-319E-643B111647A0}"/>
              </a:ext>
            </a:extLst>
          </p:cNvPr>
          <p:cNvSpPr txBox="1">
            <a:spLocks/>
          </p:cNvSpPr>
          <p:nvPr/>
        </p:nvSpPr>
        <p:spPr>
          <a:xfrm>
            <a:off x="3489982" y="1841150"/>
            <a:ext cx="1450852" cy="33855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dirty="0">
                <a:solidFill>
                  <a:srgbClr val="FFFFFF"/>
                </a:solidFill>
              </a:rPr>
              <a:t>Título simulado de varias líneas de texto</a:t>
            </a:r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62ACED3B-2827-498C-DABB-356C0359F95B}"/>
              </a:ext>
            </a:extLst>
          </p:cNvPr>
          <p:cNvSpPr txBox="1">
            <a:spLocks/>
          </p:cNvSpPr>
          <p:nvPr/>
        </p:nvSpPr>
        <p:spPr>
          <a:xfrm>
            <a:off x="3489982" y="2512571"/>
            <a:ext cx="2016298" cy="167738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Lorem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ipsum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dolor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sit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amet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conse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ctetur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adipiscing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elit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, sed do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eius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mod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tempor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incididunt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ut labore et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dolore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magna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aliqua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. 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Ut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enim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ad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minim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veniam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, quis nos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trud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exercitation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ullamco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laboris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nisi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ut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aliquip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ex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ea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commodo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consequat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. 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Duis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aute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irure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dolor in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repreh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end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erit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in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voluptate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velit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esse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cillum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dolore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eu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fugiat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nulla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pariatur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.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1DFC6ABA-9137-EE2B-F4BB-8950FDF8CADF}"/>
              </a:ext>
            </a:extLst>
          </p:cNvPr>
          <p:cNvSpPr txBox="1">
            <a:spLocks/>
          </p:cNvSpPr>
          <p:nvPr/>
        </p:nvSpPr>
        <p:spPr>
          <a:xfrm>
            <a:off x="6230010" y="2512571"/>
            <a:ext cx="2049596" cy="1677382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Lorem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ipsum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dolor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sit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amet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conse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ctetur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adipiscing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elit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, sed do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eius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mod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tempor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incididunt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ut labore et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dolore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magna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aliqua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. 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Ut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enim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ad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minim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veniam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, quis nos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trud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exercitation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ullamco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laboris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nisi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ut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aliquip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ex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ea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commodo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consequat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. </a:t>
            </a:r>
          </a:p>
          <a:p>
            <a:pPr marL="171450" indent="-171450">
              <a:lnSpc>
                <a:spcPct val="10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Duis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aute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irure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dolor in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repreh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end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erit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in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voluptate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velit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esse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cillum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dolore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eu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fugiat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nulla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 </a:t>
            </a:r>
            <a:r>
              <a:rPr lang="es-ES_tradnl" sz="900" b="0" spc="0" dirty="0" err="1">
                <a:solidFill>
                  <a:schemeClr val="tx2"/>
                </a:solidFill>
                <a:latin typeface="Pulso Light" pitchFamily="2" charset="0"/>
              </a:rPr>
              <a:t>pariatur</a:t>
            </a:r>
            <a:r>
              <a:rPr lang="es-ES_tradnl" sz="900" b="0" spc="0" dirty="0">
                <a:solidFill>
                  <a:schemeClr val="tx2"/>
                </a:solidFill>
                <a:latin typeface="Pulso Light" pitchFamily="2" charset="0"/>
              </a:rPr>
              <a:t>. </a:t>
            </a: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B4ED987E-0D74-97ED-F3BA-881B7293F875}"/>
              </a:ext>
            </a:extLst>
          </p:cNvPr>
          <p:cNvSpPr txBox="1">
            <a:spLocks/>
          </p:cNvSpPr>
          <p:nvPr/>
        </p:nvSpPr>
        <p:spPr>
          <a:xfrm>
            <a:off x="6225498" y="1841150"/>
            <a:ext cx="1450852" cy="338554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dirty="0">
                <a:solidFill>
                  <a:srgbClr val="FFFFFF"/>
                </a:solidFill>
              </a:rPr>
              <a:t>Título simulado de varias líneas de texto</a:t>
            </a:r>
          </a:p>
        </p:txBody>
      </p:sp>
    </p:spTree>
    <p:extLst>
      <p:ext uri="{BB962C8B-B14F-4D97-AF65-F5344CB8AC3E}">
        <p14:creationId xmlns:p14="http://schemas.microsoft.com/office/powerpoint/2010/main" val="3193721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DAD737-4736-063F-A7A5-E8CCF48344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9CE88A3E-E558-27E0-49A6-EC205DFFCB92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9CE88A3E-E558-27E0-49A6-EC205DFFCB9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" name="Rectángulo: esquinas redondeadas 4">
            <a:extLst>
              <a:ext uri="{FF2B5EF4-FFF2-40B4-BE49-F238E27FC236}">
                <a16:creationId xmlns:a16="http://schemas.microsoft.com/office/drawing/2014/main" id="{D3AA9355-1351-BA81-A41C-5954F2B3F257}"/>
              </a:ext>
            </a:extLst>
          </p:cNvPr>
          <p:cNvSpPr>
            <a:spLocks/>
          </p:cNvSpPr>
          <p:nvPr/>
        </p:nvSpPr>
        <p:spPr>
          <a:xfrm>
            <a:off x="4571330" y="1682803"/>
            <a:ext cx="2015337" cy="2652683"/>
          </a:xfrm>
          <a:prstGeom prst="rect">
            <a:avLst/>
          </a:prstGeom>
          <a:solidFill>
            <a:schemeClr val="tx2">
              <a:lumMod val="75000"/>
              <a:lumOff val="25000"/>
            </a:schemeClr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1" name="Rectángulo: esquinas redondeadas 4">
            <a:extLst>
              <a:ext uri="{FF2B5EF4-FFF2-40B4-BE49-F238E27FC236}">
                <a16:creationId xmlns:a16="http://schemas.microsoft.com/office/drawing/2014/main" id="{6A4ACE72-6D05-BD4D-B8C2-839EE5470F2E}"/>
              </a:ext>
            </a:extLst>
          </p:cNvPr>
          <p:cNvSpPr>
            <a:spLocks/>
          </p:cNvSpPr>
          <p:nvPr/>
        </p:nvSpPr>
        <p:spPr>
          <a:xfrm>
            <a:off x="2555994" y="1682803"/>
            <a:ext cx="2015337" cy="2652683"/>
          </a:xfrm>
          <a:prstGeom prst="rect">
            <a:avLst/>
          </a:prstGeom>
          <a:solidFill>
            <a:srgbClr val="059BCE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2" name="Rectángulo: esquinas redondeadas 4">
            <a:extLst>
              <a:ext uri="{FF2B5EF4-FFF2-40B4-BE49-F238E27FC236}">
                <a16:creationId xmlns:a16="http://schemas.microsoft.com/office/drawing/2014/main" id="{7E84D8D1-80DF-7922-8951-31752841A4DF}"/>
              </a:ext>
            </a:extLst>
          </p:cNvPr>
          <p:cNvSpPr>
            <a:spLocks/>
          </p:cNvSpPr>
          <p:nvPr/>
        </p:nvSpPr>
        <p:spPr>
          <a:xfrm rot="16200000">
            <a:off x="221985" y="2001473"/>
            <a:ext cx="2652684" cy="2015340"/>
          </a:xfrm>
          <a:prstGeom prst="round2SameRect">
            <a:avLst>
              <a:gd name="adj1" fmla="val 4847"/>
              <a:gd name="adj2" fmla="val 0"/>
            </a:avLst>
          </a:prstGeom>
          <a:solidFill>
            <a:schemeClr val="bg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4" name="Rectángulo: esquinas redondeadas 4">
            <a:extLst>
              <a:ext uri="{FF2B5EF4-FFF2-40B4-BE49-F238E27FC236}">
                <a16:creationId xmlns:a16="http://schemas.microsoft.com/office/drawing/2014/main" id="{1AF73382-1674-90AC-DC9C-B2227E0A996F}"/>
              </a:ext>
            </a:extLst>
          </p:cNvPr>
          <p:cNvSpPr>
            <a:spLocks/>
          </p:cNvSpPr>
          <p:nvPr/>
        </p:nvSpPr>
        <p:spPr>
          <a:xfrm rot="5400000">
            <a:off x="6267986" y="2001478"/>
            <a:ext cx="2652684" cy="2015340"/>
          </a:xfrm>
          <a:prstGeom prst="round2SameRect">
            <a:avLst>
              <a:gd name="adj1" fmla="val 4847"/>
              <a:gd name="adj2" fmla="val 0"/>
            </a:avLst>
          </a:prstGeom>
          <a:solidFill>
            <a:schemeClr val="tx2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750"/>
              </a:spcBef>
            </a:pPr>
            <a:endParaRPr lang="es-AR" sz="1050" b="1">
              <a:solidFill>
                <a:schemeClr val="tx1"/>
              </a:solidFill>
              <a:latin typeface="Pulso" pitchFamily="2" charset="0"/>
            </a:endParaRPr>
          </a:p>
        </p:txBody>
      </p:sp>
      <p:sp>
        <p:nvSpPr>
          <p:cNvPr id="25" name="Title 1">
            <a:extLst>
              <a:ext uri="{FF2B5EF4-FFF2-40B4-BE49-F238E27FC236}">
                <a16:creationId xmlns:a16="http://schemas.microsoft.com/office/drawing/2014/main" id="{D12AEDD2-68D0-78E9-30F4-DC848617AA4C}"/>
              </a:ext>
            </a:extLst>
          </p:cNvPr>
          <p:cNvSpPr txBox="1">
            <a:spLocks/>
          </p:cNvSpPr>
          <p:nvPr/>
        </p:nvSpPr>
        <p:spPr>
          <a:xfrm>
            <a:off x="834479" y="1887255"/>
            <a:ext cx="208390" cy="55399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600" b="0" spc="0" noProof="0">
                <a:solidFill>
                  <a:srgbClr val="FFFFFF"/>
                </a:solidFill>
                <a:latin typeface="Pulso Light" pitchFamily="2" charset="0"/>
              </a:rPr>
              <a:t>1</a:t>
            </a:r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1AD4DD66-4635-80DE-3C73-B951CBA72C66}"/>
              </a:ext>
            </a:extLst>
          </p:cNvPr>
          <p:cNvSpPr txBox="1">
            <a:spLocks/>
          </p:cNvSpPr>
          <p:nvPr/>
        </p:nvSpPr>
        <p:spPr>
          <a:xfrm>
            <a:off x="834480" y="3100751"/>
            <a:ext cx="1339182" cy="84638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Lorem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ipsum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 dolor </a:t>
            </a: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sit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amet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, </a:t>
            </a: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consectetur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adipiscing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elit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, sed do </a:t>
            </a: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eiusmod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tempor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noProof="0" dirty="0" err="1">
                <a:solidFill>
                  <a:srgbClr val="FFFFFF"/>
                </a:solidFill>
                <a:latin typeface="Pulso Light" pitchFamily="2" charset="0"/>
              </a:rPr>
              <a:t>incididunt</a:t>
            </a:r>
            <a:r>
              <a:rPr lang="es-ES_tradnl" sz="1100" b="0" spc="0" noProof="0" dirty="0">
                <a:solidFill>
                  <a:srgbClr val="FFFFFF"/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A15C270B-B859-6AFA-9D58-3F5123FF33F2}"/>
              </a:ext>
            </a:extLst>
          </p:cNvPr>
          <p:cNvSpPr txBox="1">
            <a:spLocks/>
          </p:cNvSpPr>
          <p:nvPr/>
        </p:nvSpPr>
        <p:spPr>
          <a:xfrm>
            <a:off x="834479" y="2505612"/>
            <a:ext cx="1339182" cy="43088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400" b="0" spc="0" noProof="0" dirty="0">
                <a:solidFill>
                  <a:srgbClr val="FFFFFF"/>
                </a:solidFill>
              </a:rPr>
              <a:t>Sección </a:t>
            </a:r>
            <a:r>
              <a:rPr lang="es-ES_tradnl" sz="1400" b="0" spc="0" noProof="0" dirty="0" err="1">
                <a:solidFill>
                  <a:srgbClr val="FFFFFF"/>
                </a:solidFill>
              </a:rPr>
              <a:t>simúlada</a:t>
            </a:r>
            <a:r>
              <a:rPr lang="es-ES_tradnl" sz="1400" b="0" spc="0" noProof="0" dirty="0">
                <a:solidFill>
                  <a:srgbClr val="FFFFFF"/>
                </a:solidFill>
              </a:rPr>
              <a:t> 1</a:t>
            </a:r>
          </a:p>
        </p:txBody>
      </p:sp>
      <p:sp>
        <p:nvSpPr>
          <p:cNvPr id="31" name="Title 1">
            <a:extLst>
              <a:ext uri="{FF2B5EF4-FFF2-40B4-BE49-F238E27FC236}">
                <a16:creationId xmlns:a16="http://schemas.microsoft.com/office/drawing/2014/main" id="{261FD610-EA37-6122-6827-05A5517537FF}"/>
              </a:ext>
            </a:extLst>
          </p:cNvPr>
          <p:cNvSpPr txBox="1">
            <a:spLocks/>
          </p:cNvSpPr>
          <p:nvPr/>
        </p:nvSpPr>
        <p:spPr>
          <a:xfrm>
            <a:off x="2849816" y="1887255"/>
            <a:ext cx="277320" cy="55399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600" b="0" spc="0" noProof="0">
                <a:solidFill>
                  <a:srgbClr val="FFFFFF"/>
                </a:solidFill>
                <a:latin typeface="Pulso Light" pitchFamily="2" charset="0"/>
              </a:rPr>
              <a:t>2</a:t>
            </a:r>
          </a:p>
        </p:txBody>
      </p:sp>
      <p:sp>
        <p:nvSpPr>
          <p:cNvPr id="32" name="Title 1">
            <a:extLst>
              <a:ext uri="{FF2B5EF4-FFF2-40B4-BE49-F238E27FC236}">
                <a16:creationId xmlns:a16="http://schemas.microsoft.com/office/drawing/2014/main" id="{9D874925-7CAE-9E4C-832E-C9251F575C6D}"/>
              </a:ext>
            </a:extLst>
          </p:cNvPr>
          <p:cNvSpPr txBox="1">
            <a:spLocks/>
          </p:cNvSpPr>
          <p:nvPr/>
        </p:nvSpPr>
        <p:spPr>
          <a:xfrm>
            <a:off x="2849817" y="3100751"/>
            <a:ext cx="1339182" cy="84638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Lorem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ipsum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dolor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sit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amet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,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consectetur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adipiscing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elit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, sed do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eiusmod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tempor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incididunt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063EECC3-1B3C-9E22-1CAE-DE837363DD6A}"/>
              </a:ext>
            </a:extLst>
          </p:cNvPr>
          <p:cNvSpPr txBox="1">
            <a:spLocks/>
          </p:cNvSpPr>
          <p:nvPr/>
        </p:nvSpPr>
        <p:spPr>
          <a:xfrm>
            <a:off x="2849816" y="2505612"/>
            <a:ext cx="1339182" cy="43088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400" b="0" spc="0" dirty="0">
                <a:solidFill>
                  <a:srgbClr val="FFFFFF"/>
                </a:solidFill>
              </a:rPr>
              <a:t>Sección </a:t>
            </a:r>
            <a:r>
              <a:rPr lang="es-ES_tradnl" sz="1400" b="0" spc="0" dirty="0" err="1">
                <a:solidFill>
                  <a:srgbClr val="FFFFFF"/>
                </a:solidFill>
              </a:rPr>
              <a:t>simúlada</a:t>
            </a:r>
            <a:r>
              <a:rPr lang="es-ES_tradnl" sz="1400" b="0" spc="0" dirty="0">
                <a:solidFill>
                  <a:srgbClr val="FFFFFF"/>
                </a:solidFill>
              </a:rPr>
              <a:t> 1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AEC35270-2DEE-EA71-9C99-864E0714D6ED}"/>
              </a:ext>
            </a:extLst>
          </p:cNvPr>
          <p:cNvSpPr txBox="1">
            <a:spLocks/>
          </p:cNvSpPr>
          <p:nvPr/>
        </p:nvSpPr>
        <p:spPr>
          <a:xfrm>
            <a:off x="4865144" y="1887255"/>
            <a:ext cx="277320" cy="55399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600" b="0" spc="0" noProof="0">
                <a:solidFill>
                  <a:srgbClr val="FFFFFF"/>
                </a:solidFill>
                <a:latin typeface="Pulso Light" pitchFamily="2" charset="0"/>
              </a:rPr>
              <a:t>3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129D9E2A-B29D-0CA1-26CB-AF5ACCDD2783}"/>
              </a:ext>
            </a:extLst>
          </p:cNvPr>
          <p:cNvSpPr txBox="1">
            <a:spLocks/>
          </p:cNvSpPr>
          <p:nvPr/>
        </p:nvSpPr>
        <p:spPr>
          <a:xfrm>
            <a:off x="4865145" y="3100751"/>
            <a:ext cx="1339182" cy="84638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Lorem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ipsum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dolor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sit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amet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,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consectetur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adipiscing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elit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, sed do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eiusmod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tempor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incididunt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8B77F3C4-848D-409E-6B0E-ABEB8A7C287A}"/>
              </a:ext>
            </a:extLst>
          </p:cNvPr>
          <p:cNvSpPr txBox="1">
            <a:spLocks/>
          </p:cNvSpPr>
          <p:nvPr/>
        </p:nvSpPr>
        <p:spPr>
          <a:xfrm>
            <a:off x="4865144" y="2505612"/>
            <a:ext cx="1339182" cy="43088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400" b="0" spc="0" dirty="0">
                <a:solidFill>
                  <a:srgbClr val="FFFFFF"/>
                </a:solidFill>
              </a:rPr>
              <a:t>Sección </a:t>
            </a:r>
            <a:r>
              <a:rPr lang="es-ES_tradnl" sz="1400" b="0" spc="0" dirty="0" err="1">
                <a:solidFill>
                  <a:srgbClr val="FFFFFF"/>
                </a:solidFill>
              </a:rPr>
              <a:t>simúlada</a:t>
            </a:r>
            <a:r>
              <a:rPr lang="es-ES_tradnl" sz="1400" b="0" spc="0" dirty="0">
                <a:solidFill>
                  <a:srgbClr val="FFFFFF"/>
                </a:solidFill>
              </a:rPr>
              <a:t> 1</a:t>
            </a:r>
          </a:p>
        </p:txBody>
      </p:sp>
      <p:sp>
        <p:nvSpPr>
          <p:cNvPr id="40" name="Title 1">
            <a:extLst>
              <a:ext uri="{FF2B5EF4-FFF2-40B4-BE49-F238E27FC236}">
                <a16:creationId xmlns:a16="http://schemas.microsoft.com/office/drawing/2014/main" id="{2F8CA0E4-AD94-6385-8DAF-97BCF965E554}"/>
              </a:ext>
            </a:extLst>
          </p:cNvPr>
          <p:cNvSpPr txBox="1">
            <a:spLocks/>
          </p:cNvSpPr>
          <p:nvPr/>
        </p:nvSpPr>
        <p:spPr>
          <a:xfrm>
            <a:off x="6880477" y="1887255"/>
            <a:ext cx="290144" cy="553998"/>
          </a:xfrm>
          <a:prstGeom prst="rect">
            <a:avLst/>
          </a:prstGeom>
          <a:effectLst/>
        </p:spPr>
        <p:txBody>
          <a:bodyPr vert="horz" wrap="non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3600" b="0" spc="0" noProof="0">
                <a:solidFill>
                  <a:srgbClr val="FFFFFF"/>
                </a:solidFill>
                <a:latin typeface="Pulso Light" pitchFamily="2" charset="0"/>
              </a:rPr>
              <a:t>4</a:t>
            </a:r>
          </a:p>
        </p:txBody>
      </p:sp>
      <p:sp>
        <p:nvSpPr>
          <p:cNvPr id="41" name="Title 1">
            <a:extLst>
              <a:ext uri="{FF2B5EF4-FFF2-40B4-BE49-F238E27FC236}">
                <a16:creationId xmlns:a16="http://schemas.microsoft.com/office/drawing/2014/main" id="{96720648-AA0F-238A-A19F-6C2CAB594B30}"/>
              </a:ext>
            </a:extLst>
          </p:cNvPr>
          <p:cNvSpPr txBox="1">
            <a:spLocks/>
          </p:cNvSpPr>
          <p:nvPr/>
        </p:nvSpPr>
        <p:spPr>
          <a:xfrm>
            <a:off x="6880478" y="3100751"/>
            <a:ext cx="1339182" cy="846386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  <a:spcAft>
                <a:spcPts val="800"/>
              </a:spcAft>
            </a:pP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Lorem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ipsum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dolor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sit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amet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,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consectetur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adipiscing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elit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, sed do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eiusmod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tempor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 </a:t>
            </a:r>
            <a:r>
              <a:rPr lang="es-ES_tradnl" sz="1100" b="0" spc="0" dirty="0" err="1">
                <a:solidFill>
                  <a:srgbClr val="FFFFFF"/>
                </a:solidFill>
                <a:latin typeface="Pulso Light" pitchFamily="2" charset="0"/>
              </a:rPr>
              <a:t>incididunt</a:t>
            </a:r>
            <a:r>
              <a:rPr lang="es-ES_tradnl" sz="1100" b="0" spc="0" dirty="0">
                <a:solidFill>
                  <a:srgbClr val="FFFFFF"/>
                </a:solidFill>
                <a:latin typeface="Pulso Light" pitchFamily="2" charset="0"/>
              </a:rPr>
              <a:t>.</a:t>
            </a:r>
          </a:p>
        </p:txBody>
      </p:sp>
      <p:sp>
        <p:nvSpPr>
          <p:cNvPr id="42" name="Title 1">
            <a:extLst>
              <a:ext uri="{FF2B5EF4-FFF2-40B4-BE49-F238E27FC236}">
                <a16:creationId xmlns:a16="http://schemas.microsoft.com/office/drawing/2014/main" id="{B88D8F56-8395-C29A-7366-062E9B9CD0D0}"/>
              </a:ext>
            </a:extLst>
          </p:cNvPr>
          <p:cNvSpPr txBox="1">
            <a:spLocks/>
          </p:cNvSpPr>
          <p:nvPr/>
        </p:nvSpPr>
        <p:spPr>
          <a:xfrm>
            <a:off x="6880477" y="2505612"/>
            <a:ext cx="1339182" cy="430887"/>
          </a:xfrm>
          <a:prstGeom prst="rect">
            <a:avLst/>
          </a:prstGeom>
          <a:effectLst/>
        </p:spPr>
        <p:txBody>
          <a:bodyPr vert="horz" wrap="square" lIns="0" tIns="0" rIns="0" bIns="0" rtlCol="0" anchor="t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400" b="0" spc="0" dirty="0">
                <a:solidFill>
                  <a:srgbClr val="FFFFFF"/>
                </a:solidFill>
              </a:rPr>
              <a:t>Sección </a:t>
            </a:r>
            <a:r>
              <a:rPr lang="es-ES_tradnl" sz="1400" b="0" spc="0" dirty="0" err="1">
                <a:solidFill>
                  <a:srgbClr val="FFFFFF"/>
                </a:solidFill>
              </a:rPr>
              <a:t>simúlada</a:t>
            </a:r>
            <a:r>
              <a:rPr lang="es-ES_tradnl" sz="1400" b="0" spc="0" dirty="0">
                <a:solidFill>
                  <a:srgbClr val="FFFFFF"/>
                </a:solidFill>
              </a:rPr>
              <a:t> 1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4BBC2B-94B5-3997-A467-B6471BE8A7E8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</p:spTree>
    <p:extLst>
      <p:ext uri="{BB962C8B-B14F-4D97-AF65-F5344CB8AC3E}">
        <p14:creationId xmlns:p14="http://schemas.microsoft.com/office/powerpoint/2010/main" val="4051382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58DAF-5751-5D49-EA18-D4A61908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5C3A3185-CEF5-F6FB-0726-D4AA3B7DD0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1696604415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C3A3185-CEF5-F6FB-0726-D4AA3B7DD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5" name="Grupo 24">
            <a:extLst>
              <a:ext uri="{FF2B5EF4-FFF2-40B4-BE49-F238E27FC236}">
                <a16:creationId xmlns:a16="http://schemas.microsoft.com/office/drawing/2014/main" id="{AD3CB6F5-0D23-0CC9-7E20-9FF7E25C7C1D}"/>
              </a:ext>
            </a:extLst>
          </p:cNvPr>
          <p:cNvGrpSpPr/>
          <p:nvPr/>
        </p:nvGrpSpPr>
        <p:grpSpPr>
          <a:xfrm>
            <a:off x="7596161" y="703386"/>
            <a:ext cx="1243635" cy="3848435"/>
            <a:chOff x="7596161" y="440729"/>
            <a:chExt cx="1328514" cy="4111093"/>
          </a:xfrm>
        </p:grpSpPr>
        <p:pic>
          <p:nvPicPr>
            <p:cNvPr id="22" name="Imagen 21">
              <a:extLst>
                <a:ext uri="{FF2B5EF4-FFF2-40B4-BE49-F238E27FC236}">
                  <a16:creationId xmlns:a16="http://schemas.microsoft.com/office/drawing/2014/main" id="{3296752A-AD81-DC78-6E03-312387DB25F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586" r="16586"/>
            <a:stretch/>
          </p:blipFill>
          <p:spPr>
            <a:xfrm>
              <a:off x="7598645" y="1834494"/>
              <a:ext cx="1326030" cy="1325468"/>
            </a:xfrm>
            <a:prstGeom prst="roundRect">
              <a:avLst>
                <a:gd name="adj" fmla="val 5947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3" name="Imagen 22">
              <a:extLst>
                <a:ext uri="{FF2B5EF4-FFF2-40B4-BE49-F238E27FC236}">
                  <a16:creationId xmlns:a16="http://schemas.microsoft.com/office/drawing/2014/main" id="{778B5F0F-7E08-08E7-3F96-AC60825B1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27" r="16627"/>
            <a:stretch/>
          </p:blipFill>
          <p:spPr>
            <a:xfrm>
              <a:off x="7596161" y="3226695"/>
              <a:ext cx="1326030" cy="1325127"/>
            </a:xfrm>
            <a:prstGeom prst="roundRect">
              <a:avLst>
                <a:gd name="adj" fmla="val 5948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</p:pic>
        <p:pic>
          <p:nvPicPr>
            <p:cNvPr id="24" name="Imagen 23">
              <a:extLst>
                <a:ext uri="{FF2B5EF4-FFF2-40B4-BE49-F238E27FC236}">
                  <a16:creationId xmlns:a16="http://schemas.microsoft.com/office/drawing/2014/main" id="{6FE6CA87-8F41-BB4F-4F9C-5A0C04BB828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6692" r="16692"/>
            <a:stretch/>
          </p:blipFill>
          <p:spPr>
            <a:xfrm>
              <a:off x="7598645" y="440729"/>
              <a:ext cx="1326030" cy="1327031"/>
            </a:xfrm>
            <a:prstGeom prst="roundRect">
              <a:avLst>
                <a:gd name="adj" fmla="val 5552"/>
              </a:avLst>
            </a:prstGeom>
            <a:solidFill>
              <a:srgbClr val="FFFFFF"/>
            </a:solidFill>
            <a:ln>
              <a:noFill/>
            </a:ln>
            <a:effectLst>
              <a:outerShdw blurRad="38100" dist="12700" dir="5400000" algn="ctr" rotWithShape="0">
                <a:prstClr val="black">
                  <a:alpha val="15000"/>
                </a:prstClr>
              </a:outerShdw>
            </a:effectLst>
          </p:spPr>
        </p:pic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EE1DF39-763B-D3E1-FE9A-5DDAE49FDD10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E6F2788A-841F-E02E-CCA4-1C63C64FB7ED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C5E6905-9721-79BA-5F0F-9AB8F0427764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564590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9AF547-9C1C-8B3A-AB9B-DE20281E19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>
            <a:extLst>
              <a:ext uri="{FF2B5EF4-FFF2-40B4-BE49-F238E27FC236}">
                <a16:creationId xmlns:a16="http://schemas.microsoft.com/office/drawing/2014/main" id="{8D08C3FA-0812-797F-4741-44C45BAB75C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141" b="15141"/>
          <a:stretch/>
        </p:blipFill>
        <p:spPr>
          <a:xfrm>
            <a:off x="0" y="3035105"/>
            <a:ext cx="9144000" cy="2108396"/>
          </a:xfrm>
          <a:prstGeom prst="rect">
            <a:avLst/>
          </a:prstGeom>
        </p:spPr>
      </p:pic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BB7C321E-E3D0-8790-3BCA-1B29CA777C9E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  <p:extLst>
              <p:ext uri="{D42A27DB-BD31-4B8C-83A1-F6EECF244321}">
                <p14:modId xmlns:p14="http://schemas.microsoft.com/office/powerpoint/2010/main" val="4187825741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5" imgW="378" imgH="379" progId="TCLayout.ActiveDocument.1">
                  <p:embed/>
                </p:oleObj>
              </mc:Choice>
              <mc:Fallback>
                <p:oleObj name="Diapositiva de think-cell" r:id="rId5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BB7C321E-E3D0-8790-3BCA-1B29CA777C9E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Rectángulo redondeado 2">
            <a:extLst>
              <a:ext uri="{FF2B5EF4-FFF2-40B4-BE49-F238E27FC236}">
                <a16:creationId xmlns:a16="http://schemas.microsoft.com/office/drawing/2014/main" id="{37F912B1-993F-375F-1743-36AC88B28A91}"/>
              </a:ext>
            </a:extLst>
          </p:cNvPr>
          <p:cNvSpPr/>
          <p:nvPr/>
        </p:nvSpPr>
        <p:spPr>
          <a:xfrm>
            <a:off x="117446" y="4735746"/>
            <a:ext cx="8906400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5" name="Gráfico 3">
            <a:extLst>
              <a:ext uri="{FF2B5EF4-FFF2-40B4-BE49-F238E27FC236}">
                <a16:creationId xmlns:a16="http://schemas.microsoft.com/office/drawing/2014/main" id="{6903C038-418D-756A-8EDC-FC643459A44C}"/>
              </a:ext>
            </a:extLst>
          </p:cNvPr>
          <p:cNvGrpSpPr/>
          <p:nvPr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6" name="Forma libre 5">
              <a:extLst>
                <a:ext uri="{FF2B5EF4-FFF2-40B4-BE49-F238E27FC236}">
                  <a16:creationId xmlns:a16="http://schemas.microsoft.com/office/drawing/2014/main" id="{A64327AE-3105-068D-BFCC-EC63CA368B85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7" name="Forma libre 6">
              <a:extLst>
                <a:ext uri="{FF2B5EF4-FFF2-40B4-BE49-F238E27FC236}">
                  <a16:creationId xmlns:a16="http://schemas.microsoft.com/office/drawing/2014/main" id="{B39649B2-FD36-54DC-5A15-D10BC9E540C7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8" name="Forma libre 7">
              <a:extLst>
                <a:ext uri="{FF2B5EF4-FFF2-40B4-BE49-F238E27FC236}">
                  <a16:creationId xmlns:a16="http://schemas.microsoft.com/office/drawing/2014/main" id="{6F30E710-A0E6-2307-5FB2-11B767AE4E9C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0" name="Forma libre 9">
              <a:extLst>
                <a:ext uri="{FF2B5EF4-FFF2-40B4-BE49-F238E27FC236}">
                  <a16:creationId xmlns:a16="http://schemas.microsoft.com/office/drawing/2014/main" id="{4E6B93B4-A8AC-B2BC-18E2-0B14A4535E42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1" name="Forma libre 10">
              <a:extLst>
                <a:ext uri="{FF2B5EF4-FFF2-40B4-BE49-F238E27FC236}">
                  <a16:creationId xmlns:a16="http://schemas.microsoft.com/office/drawing/2014/main" id="{EB07636C-A986-E301-F11C-AD9EE373A7C8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2" name="Forma libre 11">
              <a:extLst>
                <a:ext uri="{FF2B5EF4-FFF2-40B4-BE49-F238E27FC236}">
                  <a16:creationId xmlns:a16="http://schemas.microsoft.com/office/drawing/2014/main" id="{85FE9828-9CD9-2EE7-8673-8E10563969A7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3" name="Forma libre 12">
              <a:extLst>
                <a:ext uri="{FF2B5EF4-FFF2-40B4-BE49-F238E27FC236}">
                  <a16:creationId xmlns:a16="http://schemas.microsoft.com/office/drawing/2014/main" id="{4A774FE5-07AB-B999-A1DA-3C17DCC3F611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6A628CFF-D213-89D9-6674-9776C5C69636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15" name="Rectángulo 14">
            <a:extLst>
              <a:ext uri="{FF2B5EF4-FFF2-40B4-BE49-F238E27FC236}">
                <a16:creationId xmlns:a16="http://schemas.microsoft.com/office/drawing/2014/main" id="{77068278-7D12-CC3E-F0BA-A94E6AC80CF7}"/>
              </a:ext>
            </a:extLst>
          </p:cNvPr>
          <p:cNvSpPr/>
          <p:nvPr/>
        </p:nvSpPr>
        <p:spPr>
          <a:xfrm>
            <a:off x="257485" y="4831799"/>
            <a:ext cx="11140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  <a:endParaRPr lang="es-ES_tradnl" sz="800" b="1" i="0" spc="-7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A605B408-0E09-9202-47F5-DB789D4CB94E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134927" cy="79797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25FE7909-42C8-9CDA-4F86-79E01A9CDE6F}"/>
              </a:ext>
            </a:extLst>
          </p:cNvPr>
          <p:cNvSpPr txBox="1">
            <a:spLocks/>
          </p:cNvSpPr>
          <p:nvPr/>
        </p:nvSpPr>
        <p:spPr>
          <a:xfrm>
            <a:off x="540657" y="681107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noProof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</p:spTree>
    <p:extLst>
      <p:ext uri="{BB962C8B-B14F-4D97-AF65-F5344CB8AC3E}">
        <p14:creationId xmlns:p14="http://schemas.microsoft.com/office/powerpoint/2010/main" val="2350666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86EDFE-4F06-C59F-DBA5-045ABAEC6803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1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AC441ED0-A4E4-A17F-9ACA-4790E6502D39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7108CCF7-0E74-07DB-9969-372DAAB18088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CC5F253E-D079-C870-8F91-E6DE615F5D02}"/>
              </a:ext>
            </a:extLst>
          </p:cNvPr>
          <p:cNvSpPr>
            <a:spLocks/>
          </p:cNvSpPr>
          <p:nvPr/>
        </p:nvSpPr>
        <p:spPr>
          <a:xfrm>
            <a:off x="6063010" y="1547720"/>
            <a:ext cx="2445638" cy="2958388"/>
          </a:xfrm>
          <a:prstGeom prst="roundRect">
            <a:avLst>
              <a:gd name="adj" fmla="val 2825"/>
            </a:avLst>
          </a:prstGeom>
          <a:solidFill>
            <a:schemeClr val="bg1">
              <a:lumMod val="10000"/>
            </a:schemeClr>
          </a:solidFill>
          <a:ln w="25400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F2E5E60D-9A0F-81B7-1A81-EE7CCEB7D7D2}"/>
              </a:ext>
            </a:extLst>
          </p:cNvPr>
          <p:cNvSpPr txBox="1">
            <a:spLocks/>
          </p:cNvSpPr>
          <p:nvPr/>
        </p:nvSpPr>
        <p:spPr>
          <a:xfrm>
            <a:off x="6262577" y="1801835"/>
            <a:ext cx="2062716" cy="2502801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0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0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.</a:t>
            </a:r>
          </a:p>
        </p:txBody>
      </p:sp>
    </p:spTree>
    <p:extLst>
      <p:ext uri="{BB962C8B-B14F-4D97-AF65-F5344CB8AC3E}">
        <p14:creationId xmlns:p14="http://schemas.microsoft.com/office/powerpoint/2010/main" val="859930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85BDB7-80D3-B72D-9761-659B5422C0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Imagen 47">
            <a:extLst>
              <a:ext uri="{FF2B5EF4-FFF2-40B4-BE49-F238E27FC236}">
                <a16:creationId xmlns:a16="http://schemas.microsoft.com/office/drawing/2014/main" id="{A91D0A3E-3FEE-AF17-B196-2927DCE060A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3640" y="0"/>
            <a:ext cx="2880360" cy="5143500"/>
          </a:xfrm>
          <a:prstGeom prst="rect">
            <a:avLst/>
          </a:prstGeom>
        </p:spPr>
      </p:pic>
      <p:sp>
        <p:nvSpPr>
          <p:cNvPr id="50" name="Rectángulo redondeado 49">
            <a:extLst>
              <a:ext uri="{FF2B5EF4-FFF2-40B4-BE49-F238E27FC236}">
                <a16:creationId xmlns:a16="http://schemas.microsoft.com/office/drawing/2014/main" id="{64C2364D-2DB5-9EA2-398F-04312978A4EB}"/>
              </a:ext>
            </a:extLst>
          </p:cNvPr>
          <p:cNvSpPr/>
          <p:nvPr/>
        </p:nvSpPr>
        <p:spPr>
          <a:xfrm>
            <a:off x="117446" y="4735746"/>
            <a:ext cx="8909108" cy="268682"/>
          </a:xfrm>
          <a:prstGeom prst="roundRect">
            <a:avLst>
              <a:gd name="adj" fmla="val 50000"/>
            </a:avLst>
          </a:prstGeom>
          <a:solidFill>
            <a:srgbClr val="FFFFFF"/>
          </a:solid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lvl="0" algn="ctr">
              <a:spcBef>
                <a:spcPts val="1000"/>
              </a:spcBef>
            </a:pPr>
            <a:endParaRPr lang="es-AR" sz="1400" b="1">
              <a:solidFill>
                <a:schemeClr val="tx1"/>
              </a:solidFill>
              <a:latin typeface="Pulso" pitchFamily="2" charset="0"/>
            </a:endParaRPr>
          </a:p>
        </p:txBody>
      </p:sp>
      <p:grpSp>
        <p:nvGrpSpPr>
          <p:cNvPr id="52" name="Gráfico 3">
            <a:extLst>
              <a:ext uri="{FF2B5EF4-FFF2-40B4-BE49-F238E27FC236}">
                <a16:creationId xmlns:a16="http://schemas.microsoft.com/office/drawing/2014/main" id="{24726E9A-1DE6-C44D-D931-325CD25059D6}"/>
              </a:ext>
            </a:extLst>
          </p:cNvPr>
          <p:cNvGrpSpPr/>
          <p:nvPr/>
        </p:nvGrpSpPr>
        <p:grpSpPr>
          <a:xfrm>
            <a:off x="8243851" y="4808412"/>
            <a:ext cx="549475" cy="1260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53" name="Forma libre 52">
              <a:extLst>
                <a:ext uri="{FF2B5EF4-FFF2-40B4-BE49-F238E27FC236}">
                  <a16:creationId xmlns:a16="http://schemas.microsoft.com/office/drawing/2014/main" id="{51285AD0-0D67-3252-6976-F37E5775145E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4" name="Forma libre 53">
              <a:extLst>
                <a:ext uri="{FF2B5EF4-FFF2-40B4-BE49-F238E27FC236}">
                  <a16:creationId xmlns:a16="http://schemas.microsoft.com/office/drawing/2014/main" id="{3E197C89-7110-DAC6-75BE-09D1F05F3960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5" name="Forma libre 54">
              <a:extLst>
                <a:ext uri="{FF2B5EF4-FFF2-40B4-BE49-F238E27FC236}">
                  <a16:creationId xmlns:a16="http://schemas.microsoft.com/office/drawing/2014/main" id="{EBABA253-6B39-704D-E458-B05ABED5328D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6" name="Forma libre 55">
              <a:extLst>
                <a:ext uri="{FF2B5EF4-FFF2-40B4-BE49-F238E27FC236}">
                  <a16:creationId xmlns:a16="http://schemas.microsoft.com/office/drawing/2014/main" id="{A234ADF7-8047-F49C-0C57-775F6D2575E3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7" name="Forma libre 56">
              <a:extLst>
                <a:ext uri="{FF2B5EF4-FFF2-40B4-BE49-F238E27FC236}">
                  <a16:creationId xmlns:a16="http://schemas.microsoft.com/office/drawing/2014/main" id="{BD504FF6-A27C-4CE9-C047-E4955008E111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8" name="Forma libre 57">
              <a:extLst>
                <a:ext uri="{FF2B5EF4-FFF2-40B4-BE49-F238E27FC236}">
                  <a16:creationId xmlns:a16="http://schemas.microsoft.com/office/drawing/2014/main" id="{1E2A5B65-97F5-146F-A8DA-E7C5E32592EF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59" name="Forma libre 58">
              <a:extLst>
                <a:ext uri="{FF2B5EF4-FFF2-40B4-BE49-F238E27FC236}">
                  <a16:creationId xmlns:a16="http://schemas.microsoft.com/office/drawing/2014/main" id="{F09B899A-4F3B-2F02-056E-7988BEB53CD4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60" name="Forma libre 59">
              <a:extLst>
                <a:ext uri="{FF2B5EF4-FFF2-40B4-BE49-F238E27FC236}">
                  <a16:creationId xmlns:a16="http://schemas.microsoft.com/office/drawing/2014/main" id="{2701BDEF-229E-95C3-AAC8-8B4C2C4B6980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61" name="Rectángulo 60">
            <a:extLst>
              <a:ext uri="{FF2B5EF4-FFF2-40B4-BE49-F238E27FC236}">
                <a16:creationId xmlns:a16="http://schemas.microsoft.com/office/drawing/2014/main" id="{E74D8415-CE4A-20A7-6801-8B4FDD8DBCB0}"/>
              </a:ext>
            </a:extLst>
          </p:cNvPr>
          <p:cNvSpPr/>
          <p:nvPr/>
        </p:nvSpPr>
        <p:spPr>
          <a:xfrm>
            <a:off x="257485" y="4831799"/>
            <a:ext cx="1114088" cy="10464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l">
              <a:lnSpc>
                <a:spcPct val="85000"/>
              </a:lnSpc>
            </a:pPr>
            <a:r>
              <a:rPr lang="es-ES_tradnl" sz="800" b="0" i="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Título de la presentación</a:t>
            </a:r>
            <a:endParaRPr lang="es-ES_tradnl" sz="800" b="1" i="0" spc="-7" noProof="0" dirty="0">
              <a:solidFill>
                <a:schemeClr val="tx2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0E78E61-A74A-81E4-6C95-5845F08E1406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2DCBAA25-212F-230A-A494-7DB789496583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7" name="Marcador de texto 8">
            <a:extLst>
              <a:ext uri="{FF2B5EF4-FFF2-40B4-BE49-F238E27FC236}">
                <a16:creationId xmlns:a16="http://schemas.microsoft.com/office/drawing/2014/main" id="{7804D06F-DCF4-F382-02E8-755E75C8351C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10402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F3D42-47C4-CF40-C3AC-03079951CE85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2A6B0B0-278E-C3B6-9F86-6E2BCC99FFB1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1CF230BB-2F09-6641-55C5-BB15459004C9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65726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C600-EC3F-81DC-32A9-BA98A33360B4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BCF03DD4-B2BC-F485-384C-F2A0BBBE5BAF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2A2D086A-7D76-0528-6911-7A386BC27870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24618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4D8715-99C6-F72D-9D74-847E061AB177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4D10772E-B4FB-C9E4-B364-E55ED0F50386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F03494AA-A0F8-D180-B710-A7173A1A3C9C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596577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C63EC0-0518-359C-0FBA-FE07DF211D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6706558B-44FA-A70D-9B39-98E8B10E6EF9}"/>
              </a:ext>
            </a:extLst>
          </p:cNvPr>
          <p:cNvSpPr/>
          <p:nvPr/>
        </p:nvSpPr>
        <p:spPr>
          <a:xfrm flipV="1">
            <a:off x="1" y="3165633"/>
            <a:ext cx="9144000" cy="1977867"/>
          </a:xfrm>
          <a:prstGeom prst="rect">
            <a:avLst/>
          </a:prstGeom>
          <a:gradFill>
            <a:gsLst>
              <a:gs pos="60000">
                <a:schemeClr val="bg2">
                  <a:alpha val="0"/>
                </a:schemeClr>
              </a:gs>
              <a:gs pos="0">
                <a:schemeClr val="bg2">
                  <a:alpha val="24648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s-AR"/>
          </a:p>
        </p:txBody>
      </p:sp>
      <p:sp>
        <p:nvSpPr>
          <p:cNvPr id="39" name="Rectángulo redondeado 38">
            <a:extLst>
              <a:ext uri="{FF2B5EF4-FFF2-40B4-BE49-F238E27FC236}">
                <a16:creationId xmlns:a16="http://schemas.microsoft.com/office/drawing/2014/main" id="{FBDD4D99-12CA-8F80-710A-0E5044A771AC}"/>
              </a:ext>
            </a:extLst>
          </p:cNvPr>
          <p:cNvSpPr/>
          <p:nvPr/>
        </p:nvSpPr>
        <p:spPr>
          <a:xfrm>
            <a:off x="5913266" y="1434173"/>
            <a:ext cx="2274478" cy="3354804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40" name="Rectángulo redondeado 39">
            <a:extLst>
              <a:ext uri="{FF2B5EF4-FFF2-40B4-BE49-F238E27FC236}">
                <a16:creationId xmlns:a16="http://schemas.microsoft.com/office/drawing/2014/main" id="{760F62A1-A64E-A2C2-46DE-DA197DB42AC2}"/>
              </a:ext>
            </a:extLst>
          </p:cNvPr>
          <p:cNvSpPr/>
          <p:nvPr/>
        </p:nvSpPr>
        <p:spPr>
          <a:xfrm>
            <a:off x="5913266" y="1434173"/>
            <a:ext cx="2274478" cy="3354804"/>
          </a:xfrm>
          <a:prstGeom prst="roundRect">
            <a:avLst>
              <a:gd name="adj" fmla="val 6503"/>
            </a:avLst>
          </a:prstGeom>
          <a:gradFill>
            <a:gsLst>
              <a:gs pos="49000">
                <a:srgbClr val="FFFFFF"/>
              </a:gs>
              <a:gs pos="0">
                <a:schemeClr val="bg2">
                  <a:alpha val="2700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41" name="Imagen 40">
            <a:extLst>
              <a:ext uri="{FF2B5EF4-FFF2-40B4-BE49-F238E27FC236}">
                <a16:creationId xmlns:a16="http://schemas.microsoft.com/office/drawing/2014/main" id="{6E2AB9AE-1F4D-B800-5B1B-CC4371AA50C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012358" y="1549091"/>
            <a:ext cx="2076295" cy="2076295"/>
          </a:xfrm>
          <a:prstGeom prst="roundRect">
            <a:avLst>
              <a:gd name="adj" fmla="val 3601"/>
            </a:avLst>
          </a:prstGeom>
        </p:spPr>
      </p:pic>
      <p:sp>
        <p:nvSpPr>
          <p:cNvPr id="23" name="Rectángulo redondeado 22">
            <a:extLst>
              <a:ext uri="{FF2B5EF4-FFF2-40B4-BE49-F238E27FC236}">
                <a16:creationId xmlns:a16="http://schemas.microsoft.com/office/drawing/2014/main" id="{E202F7A8-46A0-CEDC-5E06-41FA93EBF6BA}"/>
              </a:ext>
            </a:extLst>
          </p:cNvPr>
          <p:cNvSpPr/>
          <p:nvPr/>
        </p:nvSpPr>
        <p:spPr>
          <a:xfrm>
            <a:off x="3434761" y="1434173"/>
            <a:ext cx="2274478" cy="3354804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24" name="Rectángulo redondeado 23">
            <a:extLst>
              <a:ext uri="{FF2B5EF4-FFF2-40B4-BE49-F238E27FC236}">
                <a16:creationId xmlns:a16="http://schemas.microsoft.com/office/drawing/2014/main" id="{B8AB3A7B-FC48-0224-F03F-F75E4FA154FD}"/>
              </a:ext>
            </a:extLst>
          </p:cNvPr>
          <p:cNvSpPr/>
          <p:nvPr/>
        </p:nvSpPr>
        <p:spPr>
          <a:xfrm>
            <a:off x="3434761" y="1434173"/>
            <a:ext cx="2274478" cy="3354804"/>
          </a:xfrm>
          <a:prstGeom prst="roundRect">
            <a:avLst>
              <a:gd name="adj" fmla="val 6503"/>
            </a:avLst>
          </a:prstGeom>
          <a:gradFill>
            <a:gsLst>
              <a:gs pos="49000">
                <a:srgbClr val="FFFFFF"/>
              </a:gs>
              <a:gs pos="0">
                <a:schemeClr val="bg2">
                  <a:alpha val="2700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pic>
        <p:nvPicPr>
          <p:cNvPr id="25" name="Imagen 24">
            <a:extLst>
              <a:ext uri="{FF2B5EF4-FFF2-40B4-BE49-F238E27FC236}">
                <a16:creationId xmlns:a16="http://schemas.microsoft.com/office/drawing/2014/main" id="{DAE59DB2-ABAC-1015-6EF3-E7884E8B4B2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533853" y="1549091"/>
            <a:ext cx="2076295" cy="2076295"/>
          </a:xfrm>
          <a:prstGeom prst="roundRect">
            <a:avLst>
              <a:gd name="adj" fmla="val 3601"/>
            </a:avLst>
          </a:prstGeom>
        </p:spPr>
      </p:pic>
      <p:sp>
        <p:nvSpPr>
          <p:cNvPr id="52" name="Rectángulo 51">
            <a:extLst>
              <a:ext uri="{FF2B5EF4-FFF2-40B4-BE49-F238E27FC236}">
                <a16:creationId xmlns:a16="http://schemas.microsoft.com/office/drawing/2014/main" id="{0D07D6E3-9A4C-361C-00CF-67F5B83CD54D}"/>
              </a:ext>
            </a:extLst>
          </p:cNvPr>
          <p:cNvSpPr/>
          <p:nvPr/>
        </p:nvSpPr>
        <p:spPr>
          <a:xfrm>
            <a:off x="4004024" y="889597"/>
            <a:ext cx="1135953" cy="313932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2400" b="1" spc="-7" noProof="0" dirty="0">
                <a:solidFill>
                  <a:srgbClr val="FFFFFF"/>
                </a:solidFill>
                <a:latin typeface="Pulso" pitchFamily="2" charset="0"/>
                <a:ea typeface="Inter Light BETA" panose="020B0402030000000004" pitchFamily="34" charset="0"/>
              </a:rPr>
              <a:t>Agenda</a:t>
            </a:r>
            <a:endParaRPr lang="es-ES_tradnl" sz="2400" b="1" spc="-7" noProof="0" dirty="0">
              <a:solidFill>
                <a:srgbClr val="FFFFFF"/>
              </a:solidFill>
              <a:latin typeface="Pulso" pitchFamily="2" charset="0"/>
              <a:ea typeface="Inter Extra Bold" panose="020B0502030000000004" pitchFamily="34" charset="0"/>
            </a:endParaRPr>
          </a:p>
        </p:txBody>
      </p:sp>
      <p:grpSp>
        <p:nvGrpSpPr>
          <p:cNvPr id="30" name="Gráfico 3">
            <a:extLst>
              <a:ext uri="{FF2B5EF4-FFF2-40B4-BE49-F238E27FC236}">
                <a16:creationId xmlns:a16="http://schemas.microsoft.com/office/drawing/2014/main" id="{C62D2AD5-4BAE-95E6-BF42-F522F7524EB2}"/>
              </a:ext>
            </a:extLst>
          </p:cNvPr>
          <p:cNvGrpSpPr/>
          <p:nvPr/>
        </p:nvGrpSpPr>
        <p:grpSpPr>
          <a:xfrm>
            <a:off x="4100452" y="351882"/>
            <a:ext cx="943095" cy="216354"/>
            <a:chOff x="3835717" y="2907982"/>
            <a:chExt cx="4521517" cy="1037272"/>
          </a:xfrm>
          <a:solidFill>
            <a:schemeClr val="accent2"/>
          </a:solidFill>
        </p:grpSpPr>
        <p:sp>
          <p:nvSpPr>
            <p:cNvPr id="31" name="Forma libre 30">
              <a:extLst>
                <a:ext uri="{FF2B5EF4-FFF2-40B4-BE49-F238E27FC236}">
                  <a16:creationId xmlns:a16="http://schemas.microsoft.com/office/drawing/2014/main" id="{0D11288A-D841-8D10-7850-F86E1A9336AA}"/>
                </a:ext>
              </a:extLst>
            </p:cNvPr>
            <p:cNvSpPr/>
            <p:nvPr/>
          </p:nvSpPr>
          <p:spPr>
            <a:xfrm>
              <a:off x="4500562" y="3111817"/>
              <a:ext cx="577215" cy="634365"/>
            </a:xfrm>
            <a:custGeom>
              <a:avLst/>
              <a:gdLst>
                <a:gd name="connsiteX0" fmla="*/ 299085 w 577215"/>
                <a:gd name="connsiteY0" fmla="*/ 0 h 634365"/>
                <a:gd name="connsiteX1" fmla="*/ 86678 w 577215"/>
                <a:gd name="connsiteY1" fmla="*/ 90488 h 634365"/>
                <a:gd name="connsiteX2" fmla="*/ 0 w 577215"/>
                <a:gd name="connsiteY2" fmla="*/ 318135 h 634365"/>
                <a:gd name="connsiteX3" fmla="*/ 83820 w 577215"/>
                <a:gd name="connsiteY3" fmla="*/ 544830 h 634365"/>
                <a:gd name="connsiteX4" fmla="*/ 311467 w 577215"/>
                <a:gd name="connsiteY4" fmla="*/ 634365 h 634365"/>
                <a:gd name="connsiteX5" fmla="*/ 452438 w 577215"/>
                <a:gd name="connsiteY5" fmla="*/ 603885 h 634365"/>
                <a:gd name="connsiteX6" fmla="*/ 565785 w 577215"/>
                <a:gd name="connsiteY6" fmla="*/ 515303 h 634365"/>
                <a:gd name="connsiteX7" fmla="*/ 568643 w 577215"/>
                <a:gd name="connsiteY7" fmla="*/ 511493 h 634365"/>
                <a:gd name="connsiteX8" fmla="*/ 493395 w 577215"/>
                <a:gd name="connsiteY8" fmla="*/ 435293 h 634365"/>
                <a:gd name="connsiteX9" fmla="*/ 489585 w 577215"/>
                <a:gd name="connsiteY9" fmla="*/ 440055 h 634365"/>
                <a:gd name="connsiteX10" fmla="*/ 324803 w 577215"/>
                <a:gd name="connsiteY10" fmla="*/ 514350 h 634365"/>
                <a:gd name="connsiteX11" fmla="*/ 139065 w 577215"/>
                <a:gd name="connsiteY11" fmla="*/ 371475 h 634365"/>
                <a:gd name="connsiteX12" fmla="*/ 576263 w 577215"/>
                <a:gd name="connsiteY12" fmla="*/ 371475 h 634365"/>
                <a:gd name="connsiteX13" fmla="*/ 576263 w 577215"/>
                <a:gd name="connsiteY13" fmla="*/ 366713 h 634365"/>
                <a:gd name="connsiteX14" fmla="*/ 577215 w 577215"/>
                <a:gd name="connsiteY14" fmla="*/ 287655 h 634365"/>
                <a:gd name="connsiteX15" fmla="*/ 503872 w 577215"/>
                <a:gd name="connsiteY15" fmla="*/ 85725 h 634365"/>
                <a:gd name="connsiteX16" fmla="*/ 299085 w 577215"/>
                <a:gd name="connsiteY16" fmla="*/ 0 h 634365"/>
                <a:gd name="connsiteX17" fmla="*/ 137160 w 577215"/>
                <a:gd name="connsiteY17" fmla="*/ 268605 h 634365"/>
                <a:gd name="connsiteX18" fmla="*/ 300990 w 577215"/>
                <a:gd name="connsiteY18" fmla="*/ 125730 h 634365"/>
                <a:gd name="connsiteX19" fmla="*/ 446722 w 577215"/>
                <a:gd name="connsiteY19" fmla="*/ 268605 h 634365"/>
                <a:gd name="connsiteX20" fmla="*/ 137160 w 577215"/>
                <a:gd name="connsiteY20" fmla="*/ 26860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577215" h="634365">
                  <a:moveTo>
                    <a:pt x="299085" y="0"/>
                  </a:moveTo>
                  <a:cubicBezTo>
                    <a:pt x="218122" y="0"/>
                    <a:pt x="142875" y="32385"/>
                    <a:pt x="86678" y="90488"/>
                  </a:cubicBezTo>
                  <a:cubicBezTo>
                    <a:pt x="30480" y="149543"/>
                    <a:pt x="0" y="230505"/>
                    <a:pt x="0" y="318135"/>
                  </a:cubicBezTo>
                  <a:cubicBezTo>
                    <a:pt x="0" y="408623"/>
                    <a:pt x="28575" y="487680"/>
                    <a:pt x="83820" y="544830"/>
                  </a:cubicBezTo>
                  <a:cubicBezTo>
                    <a:pt x="140017" y="603885"/>
                    <a:pt x="219075" y="634365"/>
                    <a:pt x="311467" y="634365"/>
                  </a:cubicBezTo>
                  <a:cubicBezTo>
                    <a:pt x="360045" y="634365"/>
                    <a:pt x="408622" y="623888"/>
                    <a:pt x="452438" y="603885"/>
                  </a:cubicBezTo>
                  <a:cubicBezTo>
                    <a:pt x="497205" y="582930"/>
                    <a:pt x="535305" y="553403"/>
                    <a:pt x="565785" y="515303"/>
                  </a:cubicBezTo>
                  <a:lnTo>
                    <a:pt x="568643" y="511493"/>
                  </a:lnTo>
                  <a:lnTo>
                    <a:pt x="493395" y="435293"/>
                  </a:lnTo>
                  <a:lnTo>
                    <a:pt x="489585" y="440055"/>
                  </a:lnTo>
                  <a:cubicBezTo>
                    <a:pt x="448628" y="487680"/>
                    <a:pt x="388620" y="514350"/>
                    <a:pt x="324803" y="514350"/>
                  </a:cubicBezTo>
                  <a:cubicBezTo>
                    <a:pt x="214313" y="514350"/>
                    <a:pt x="153353" y="467678"/>
                    <a:pt x="139065" y="371475"/>
                  </a:cubicBezTo>
                  <a:lnTo>
                    <a:pt x="576263" y="371475"/>
                  </a:lnTo>
                  <a:lnTo>
                    <a:pt x="576263" y="366713"/>
                  </a:lnTo>
                  <a:cubicBezTo>
                    <a:pt x="577215" y="324803"/>
                    <a:pt x="577215" y="309563"/>
                    <a:pt x="577215" y="287655"/>
                  </a:cubicBezTo>
                  <a:cubicBezTo>
                    <a:pt x="577215" y="210503"/>
                    <a:pt x="551497" y="139065"/>
                    <a:pt x="503872" y="85725"/>
                  </a:cubicBezTo>
                  <a:cubicBezTo>
                    <a:pt x="452438" y="29528"/>
                    <a:pt x="381953" y="0"/>
                    <a:pt x="299085" y="0"/>
                  </a:cubicBezTo>
                  <a:close/>
                  <a:moveTo>
                    <a:pt x="137160" y="268605"/>
                  </a:moveTo>
                  <a:cubicBezTo>
                    <a:pt x="150495" y="172403"/>
                    <a:pt x="204788" y="125730"/>
                    <a:pt x="300990" y="125730"/>
                  </a:cubicBezTo>
                  <a:cubicBezTo>
                    <a:pt x="383858" y="125730"/>
                    <a:pt x="441960" y="182880"/>
                    <a:pt x="446722" y="268605"/>
                  </a:cubicBezTo>
                  <a:lnTo>
                    <a:pt x="137160" y="268605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2" name="Forma libre 31">
              <a:extLst>
                <a:ext uri="{FF2B5EF4-FFF2-40B4-BE49-F238E27FC236}">
                  <a16:creationId xmlns:a16="http://schemas.microsoft.com/office/drawing/2014/main" id="{0BB7759C-4DB1-57CD-3DA9-3676CD1593CC}"/>
                </a:ext>
              </a:extLst>
            </p:cNvPr>
            <p:cNvSpPr/>
            <p:nvPr/>
          </p:nvSpPr>
          <p:spPr>
            <a:xfrm>
              <a:off x="6112192" y="3111817"/>
              <a:ext cx="634364" cy="634365"/>
            </a:xfrm>
            <a:custGeom>
              <a:avLst/>
              <a:gdLst>
                <a:gd name="connsiteX0" fmla="*/ 317182 w 634364"/>
                <a:gd name="connsiteY0" fmla="*/ 0 h 634365"/>
                <a:gd name="connsiteX1" fmla="*/ 0 w 634364"/>
                <a:gd name="connsiteY1" fmla="*/ 317183 h 634365"/>
                <a:gd name="connsiteX2" fmla="*/ 317182 w 634364"/>
                <a:gd name="connsiteY2" fmla="*/ 634365 h 634365"/>
                <a:gd name="connsiteX3" fmla="*/ 634365 w 634364"/>
                <a:gd name="connsiteY3" fmla="*/ 317183 h 634365"/>
                <a:gd name="connsiteX4" fmla="*/ 317182 w 634364"/>
                <a:gd name="connsiteY4" fmla="*/ 0 h 634365"/>
                <a:gd name="connsiteX5" fmla="*/ 317182 w 634364"/>
                <a:gd name="connsiteY5" fmla="*/ 508635 h 634365"/>
                <a:gd name="connsiteX6" fmla="*/ 125730 w 634364"/>
                <a:gd name="connsiteY6" fmla="*/ 317183 h 634365"/>
                <a:gd name="connsiteX7" fmla="*/ 317182 w 634364"/>
                <a:gd name="connsiteY7" fmla="*/ 125730 h 634365"/>
                <a:gd name="connsiteX8" fmla="*/ 508635 w 634364"/>
                <a:gd name="connsiteY8" fmla="*/ 317183 h 634365"/>
                <a:gd name="connsiteX9" fmla="*/ 317182 w 634364"/>
                <a:gd name="connsiteY9" fmla="*/ 508635 h 63436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634364" h="634365">
                  <a:moveTo>
                    <a:pt x="317182" y="0"/>
                  </a:moveTo>
                  <a:cubicBezTo>
                    <a:pt x="141922" y="0"/>
                    <a:pt x="0" y="142875"/>
                    <a:pt x="0" y="317183"/>
                  </a:cubicBezTo>
                  <a:cubicBezTo>
                    <a:pt x="0" y="492443"/>
                    <a:pt x="142875" y="634365"/>
                    <a:pt x="317182" y="634365"/>
                  </a:cubicBezTo>
                  <a:cubicBezTo>
                    <a:pt x="492442" y="634365"/>
                    <a:pt x="634365" y="491490"/>
                    <a:pt x="634365" y="317183"/>
                  </a:cubicBezTo>
                  <a:cubicBezTo>
                    <a:pt x="634365" y="141923"/>
                    <a:pt x="492442" y="0"/>
                    <a:pt x="317182" y="0"/>
                  </a:cubicBezTo>
                  <a:close/>
                  <a:moveTo>
                    <a:pt x="317182" y="508635"/>
                  </a:moveTo>
                  <a:cubicBezTo>
                    <a:pt x="211455" y="508635"/>
                    <a:pt x="125730" y="422910"/>
                    <a:pt x="125730" y="317183"/>
                  </a:cubicBezTo>
                  <a:cubicBezTo>
                    <a:pt x="125730" y="211455"/>
                    <a:pt x="211455" y="125730"/>
                    <a:pt x="317182" y="125730"/>
                  </a:cubicBezTo>
                  <a:cubicBezTo>
                    <a:pt x="422910" y="125730"/>
                    <a:pt x="508635" y="211455"/>
                    <a:pt x="508635" y="317183"/>
                  </a:cubicBezTo>
                  <a:cubicBezTo>
                    <a:pt x="508635" y="422910"/>
                    <a:pt x="422910" y="508635"/>
                    <a:pt x="317182" y="508635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3" name="Forma libre 32">
              <a:extLst>
                <a:ext uri="{FF2B5EF4-FFF2-40B4-BE49-F238E27FC236}">
                  <a16:creationId xmlns:a16="http://schemas.microsoft.com/office/drawing/2014/main" id="{05176641-F0B6-D66D-6220-B7CB3F00FB4B}"/>
                </a:ext>
              </a:extLst>
            </p:cNvPr>
            <p:cNvSpPr/>
            <p:nvPr/>
          </p:nvSpPr>
          <p:spPr>
            <a:xfrm>
              <a:off x="3835717" y="3109912"/>
              <a:ext cx="584835" cy="835342"/>
            </a:xfrm>
            <a:custGeom>
              <a:avLst/>
              <a:gdLst>
                <a:gd name="connsiteX0" fmla="*/ 314325 w 584835"/>
                <a:gd name="connsiteY0" fmla="*/ 0 h 835342"/>
                <a:gd name="connsiteX1" fmla="*/ 114300 w 584835"/>
                <a:gd name="connsiteY1" fmla="*/ 130492 h 835342"/>
                <a:gd name="connsiteX2" fmla="*/ 109538 w 584835"/>
                <a:gd name="connsiteY2" fmla="*/ 130492 h 835342"/>
                <a:gd name="connsiteX3" fmla="*/ 106680 w 584835"/>
                <a:gd name="connsiteY3" fmla="*/ 16192 h 835342"/>
                <a:gd name="connsiteX4" fmla="*/ 0 w 584835"/>
                <a:gd name="connsiteY4" fmla="*/ 16192 h 835342"/>
                <a:gd name="connsiteX5" fmla="*/ 0 w 584835"/>
                <a:gd name="connsiteY5" fmla="*/ 835343 h 835342"/>
                <a:gd name="connsiteX6" fmla="*/ 127635 w 584835"/>
                <a:gd name="connsiteY6" fmla="*/ 835343 h 835342"/>
                <a:gd name="connsiteX7" fmla="*/ 127635 w 584835"/>
                <a:gd name="connsiteY7" fmla="*/ 509588 h 835342"/>
                <a:gd name="connsiteX8" fmla="*/ 131445 w 584835"/>
                <a:gd name="connsiteY8" fmla="*/ 509588 h 835342"/>
                <a:gd name="connsiteX9" fmla="*/ 196215 w 584835"/>
                <a:gd name="connsiteY9" fmla="*/ 596265 h 835342"/>
                <a:gd name="connsiteX10" fmla="*/ 320040 w 584835"/>
                <a:gd name="connsiteY10" fmla="*/ 636270 h 835342"/>
                <a:gd name="connsiteX11" fmla="*/ 508635 w 584835"/>
                <a:gd name="connsiteY11" fmla="*/ 547688 h 835342"/>
                <a:gd name="connsiteX12" fmla="*/ 584835 w 584835"/>
                <a:gd name="connsiteY12" fmla="*/ 317183 h 835342"/>
                <a:gd name="connsiteX13" fmla="*/ 508635 w 584835"/>
                <a:gd name="connsiteY13" fmla="*/ 88583 h 835342"/>
                <a:gd name="connsiteX14" fmla="*/ 314325 w 584835"/>
                <a:gd name="connsiteY14" fmla="*/ 0 h 835342"/>
                <a:gd name="connsiteX15" fmla="*/ 291465 w 584835"/>
                <a:gd name="connsiteY15" fmla="*/ 515303 h 835342"/>
                <a:gd name="connsiteX16" fmla="*/ 172403 w 584835"/>
                <a:gd name="connsiteY16" fmla="*/ 457200 h 835342"/>
                <a:gd name="connsiteX17" fmla="*/ 130493 w 584835"/>
                <a:gd name="connsiteY17" fmla="*/ 320040 h 835342"/>
                <a:gd name="connsiteX18" fmla="*/ 174308 w 584835"/>
                <a:gd name="connsiteY18" fmla="*/ 180023 h 835342"/>
                <a:gd name="connsiteX19" fmla="*/ 295275 w 584835"/>
                <a:gd name="connsiteY19" fmla="*/ 121920 h 835342"/>
                <a:gd name="connsiteX20" fmla="*/ 409575 w 584835"/>
                <a:gd name="connsiteY20" fmla="*/ 177165 h 835342"/>
                <a:gd name="connsiteX21" fmla="*/ 453390 w 584835"/>
                <a:gd name="connsiteY21" fmla="*/ 320992 h 835342"/>
                <a:gd name="connsiteX22" fmla="*/ 291465 w 584835"/>
                <a:gd name="connsiteY22" fmla="*/ 515303 h 8353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584835" h="835342">
                  <a:moveTo>
                    <a:pt x="314325" y="0"/>
                  </a:moveTo>
                  <a:cubicBezTo>
                    <a:pt x="222885" y="0"/>
                    <a:pt x="155258" y="43815"/>
                    <a:pt x="114300" y="130492"/>
                  </a:cubicBezTo>
                  <a:lnTo>
                    <a:pt x="109538" y="130492"/>
                  </a:lnTo>
                  <a:lnTo>
                    <a:pt x="106680" y="16192"/>
                  </a:lnTo>
                  <a:lnTo>
                    <a:pt x="0" y="16192"/>
                  </a:lnTo>
                  <a:lnTo>
                    <a:pt x="0" y="835343"/>
                  </a:lnTo>
                  <a:lnTo>
                    <a:pt x="127635" y="835343"/>
                  </a:lnTo>
                  <a:lnTo>
                    <a:pt x="127635" y="509588"/>
                  </a:lnTo>
                  <a:lnTo>
                    <a:pt x="131445" y="509588"/>
                  </a:lnTo>
                  <a:cubicBezTo>
                    <a:pt x="147638" y="545783"/>
                    <a:pt x="169545" y="575310"/>
                    <a:pt x="196215" y="596265"/>
                  </a:cubicBezTo>
                  <a:cubicBezTo>
                    <a:pt x="230505" y="622935"/>
                    <a:pt x="272415" y="636270"/>
                    <a:pt x="320040" y="636270"/>
                  </a:cubicBezTo>
                  <a:cubicBezTo>
                    <a:pt x="393383" y="636270"/>
                    <a:pt x="460058" y="604838"/>
                    <a:pt x="508635" y="547688"/>
                  </a:cubicBezTo>
                  <a:cubicBezTo>
                    <a:pt x="558165" y="489585"/>
                    <a:pt x="584835" y="407670"/>
                    <a:pt x="584835" y="317183"/>
                  </a:cubicBezTo>
                  <a:cubicBezTo>
                    <a:pt x="584835" y="227648"/>
                    <a:pt x="557213" y="145733"/>
                    <a:pt x="508635" y="88583"/>
                  </a:cubicBezTo>
                  <a:cubicBezTo>
                    <a:pt x="460058" y="32385"/>
                    <a:pt x="390525" y="0"/>
                    <a:pt x="314325" y="0"/>
                  </a:cubicBezTo>
                  <a:close/>
                  <a:moveTo>
                    <a:pt x="291465" y="515303"/>
                  </a:moveTo>
                  <a:cubicBezTo>
                    <a:pt x="242888" y="515303"/>
                    <a:pt x="200978" y="495300"/>
                    <a:pt x="172403" y="457200"/>
                  </a:cubicBezTo>
                  <a:cubicBezTo>
                    <a:pt x="145733" y="421958"/>
                    <a:pt x="130493" y="373380"/>
                    <a:pt x="130493" y="320040"/>
                  </a:cubicBezTo>
                  <a:cubicBezTo>
                    <a:pt x="130493" y="265748"/>
                    <a:pt x="145733" y="216217"/>
                    <a:pt x="174308" y="180023"/>
                  </a:cubicBezTo>
                  <a:cubicBezTo>
                    <a:pt x="203835" y="141923"/>
                    <a:pt x="245745" y="121920"/>
                    <a:pt x="295275" y="121920"/>
                  </a:cubicBezTo>
                  <a:cubicBezTo>
                    <a:pt x="340995" y="121920"/>
                    <a:pt x="381000" y="140970"/>
                    <a:pt x="409575" y="177165"/>
                  </a:cubicBezTo>
                  <a:cubicBezTo>
                    <a:pt x="438150" y="213360"/>
                    <a:pt x="453390" y="262890"/>
                    <a:pt x="453390" y="320992"/>
                  </a:cubicBezTo>
                  <a:cubicBezTo>
                    <a:pt x="452438" y="437198"/>
                    <a:pt x="387668" y="515303"/>
                    <a:pt x="291465" y="515303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4" name="Forma libre 33">
              <a:extLst>
                <a:ext uri="{FF2B5EF4-FFF2-40B4-BE49-F238E27FC236}">
                  <a16:creationId xmlns:a16="http://schemas.microsoft.com/office/drawing/2014/main" id="{A66E98B0-EE8C-CB4D-FFF2-6D929E9BAE68}"/>
                </a:ext>
              </a:extLst>
            </p:cNvPr>
            <p:cNvSpPr/>
            <p:nvPr/>
          </p:nvSpPr>
          <p:spPr>
            <a:xfrm>
              <a:off x="5178742" y="3127057"/>
              <a:ext cx="320992" cy="603884"/>
            </a:xfrm>
            <a:custGeom>
              <a:avLst/>
              <a:gdLst>
                <a:gd name="connsiteX0" fmla="*/ 120967 w 320992"/>
                <a:gd name="connsiteY0" fmla="*/ 109538 h 603884"/>
                <a:gd name="connsiteX1" fmla="*/ 117158 w 320992"/>
                <a:gd name="connsiteY1" fmla="*/ 109538 h 603884"/>
                <a:gd name="connsiteX2" fmla="*/ 109538 w 320992"/>
                <a:gd name="connsiteY2" fmla="*/ 952 h 603884"/>
                <a:gd name="connsiteX3" fmla="*/ 0 w 320992"/>
                <a:gd name="connsiteY3" fmla="*/ 952 h 603884"/>
                <a:gd name="connsiteX4" fmla="*/ 0 w 320992"/>
                <a:gd name="connsiteY4" fmla="*/ 603885 h 603884"/>
                <a:gd name="connsiteX5" fmla="*/ 130492 w 320992"/>
                <a:gd name="connsiteY5" fmla="*/ 603885 h 603884"/>
                <a:gd name="connsiteX6" fmla="*/ 130492 w 320992"/>
                <a:gd name="connsiteY6" fmla="*/ 255270 h 603884"/>
                <a:gd name="connsiteX7" fmla="*/ 237173 w 320992"/>
                <a:gd name="connsiteY7" fmla="*/ 141922 h 603884"/>
                <a:gd name="connsiteX8" fmla="*/ 320992 w 320992"/>
                <a:gd name="connsiteY8" fmla="*/ 141922 h 603884"/>
                <a:gd name="connsiteX9" fmla="*/ 320992 w 320992"/>
                <a:gd name="connsiteY9" fmla="*/ 0 h 603884"/>
                <a:gd name="connsiteX10" fmla="*/ 279083 w 320992"/>
                <a:gd name="connsiteY10" fmla="*/ 0 h 603884"/>
                <a:gd name="connsiteX11" fmla="*/ 120967 w 320992"/>
                <a:gd name="connsiteY11" fmla="*/ 109538 h 60388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20992" h="603884">
                  <a:moveTo>
                    <a:pt x="120967" y="109538"/>
                  </a:moveTo>
                  <a:lnTo>
                    <a:pt x="117158" y="109538"/>
                  </a:lnTo>
                  <a:lnTo>
                    <a:pt x="109538" y="952"/>
                  </a:lnTo>
                  <a:lnTo>
                    <a:pt x="0" y="952"/>
                  </a:lnTo>
                  <a:lnTo>
                    <a:pt x="0" y="603885"/>
                  </a:lnTo>
                  <a:lnTo>
                    <a:pt x="130492" y="603885"/>
                  </a:lnTo>
                  <a:lnTo>
                    <a:pt x="130492" y="255270"/>
                  </a:lnTo>
                  <a:cubicBezTo>
                    <a:pt x="130492" y="176213"/>
                    <a:pt x="162878" y="141922"/>
                    <a:pt x="237173" y="141922"/>
                  </a:cubicBezTo>
                  <a:lnTo>
                    <a:pt x="320992" y="141922"/>
                  </a:lnTo>
                  <a:lnTo>
                    <a:pt x="320992" y="0"/>
                  </a:lnTo>
                  <a:lnTo>
                    <a:pt x="279083" y="0"/>
                  </a:lnTo>
                  <a:cubicBezTo>
                    <a:pt x="195263" y="0"/>
                    <a:pt x="142875" y="36195"/>
                    <a:pt x="120967" y="10953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5" name="Forma libre 34">
              <a:extLst>
                <a:ext uri="{FF2B5EF4-FFF2-40B4-BE49-F238E27FC236}">
                  <a16:creationId xmlns:a16="http://schemas.microsoft.com/office/drawing/2014/main" id="{496672AE-8DA9-4398-D19A-7EEB87CB3A99}"/>
                </a:ext>
              </a:extLst>
            </p:cNvPr>
            <p:cNvSpPr/>
            <p:nvPr/>
          </p:nvSpPr>
          <p:spPr>
            <a:xfrm>
              <a:off x="5528309" y="3108960"/>
              <a:ext cx="519112" cy="635317"/>
            </a:xfrm>
            <a:custGeom>
              <a:avLst/>
              <a:gdLst>
                <a:gd name="connsiteX0" fmla="*/ 263843 w 519112"/>
                <a:gd name="connsiteY0" fmla="*/ 102870 h 635317"/>
                <a:gd name="connsiteX1" fmla="*/ 415290 w 519112"/>
                <a:gd name="connsiteY1" fmla="*/ 206692 h 635317"/>
                <a:gd name="connsiteX2" fmla="*/ 417195 w 519112"/>
                <a:gd name="connsiteY2" fmla="*/ 211455 h 635317"/>
                <a:gd name="connsiteX3" fmla="*/ 519113 w 519112"/>
                <a:gd name="connsiteY3" fmla="*/ 173355 h 635317"/>
                <a:gd name="connsiteX4" fmla="*/ 517208 w 519112"/>
                <a:gd name="connsiteY4" fmla="*/ 168592 h 635317"/>
                <a:gd name="connsiteX5" fmla="*/ 421005 w 519112"/>
                <a:gd name="connsiteY5" fmla="*/ 43815 h 635317"/>
                <a:gd name="connsiteX6" fmla="*/ 266700 w 519112"/>
                <a:gd name="connsiteY6" fmla="*/ 0 h 635317"/>
                <a:gd name="connsiteX7" fmla="*/ 118110 w 519112"/>
                <a:gd name="connsiteY7" fmla="*/ 49530 h 635317"/>
                <a:gd name="connsiteX8" fmla="*/ 49530 w 519112"/>
                <a:gd name="connsiteY8" fmla="*/ 186690 h 635317"/>
                <a:gd name="connsiteX9" fmla="*/ 104775 w 519112"/>
                <a:gd name="connsiteY9" fmla="*/ 313373 h 635317"/>
                <a:gd name="connsiteX10" fmla="*/ 239078 w 519112"/>
                <a:gd name="connsiteY10" fmla="*/ 377190 h 635317"/>
                <a:gd name="connsiteX11" fmla="*/ 252413 w 519112"/>
                <a:gd name="connsiteY11" fmla="*/ 380048 h 635317"/>
                <a:gd name="connsiteX12" fmla="*/ 347663 w 519112"/>
                <a:gd name="connsiteY12" fmla="*/ 407670 h 635317"/>
                <a:gd name="connsiteX13" fmla="*/ 385763 w 519112"/>
                <a:gd name="connsiteY13" fmla="*/ 461010 h 635317"/>
                <a:gd name="connsiteX14" fmla="*/ 274320 w 519112"/>
                <a:gd name="connsiteY14" fmla="*/ 528638 h 635317"/>
                <a:gd name="connsiteX15" fmla="*/ 97155 w 519112"/>
                <a:gd name="connsiteY15" fmla="*/ 426720 h 635317"/>
                <a:gd name="connsiteX16" fmla="*/ 94298 w 519112"/>
                <a:gd name="connsiteY16" fmla="*/ 421957 h 635317"/>
                <a:gd name="connsiteX17" fmla="*/ 0 w 519112"/>
                <a:gd name="connsiteY17" fmla="*/ 473392 h 635317"/>
                <a:gd name="connsiteX18" fmla="*/ 1905 w 519112"/>
                <a:gd name="connsiteY18" fmla="*/ 478155 h 635317"/>
                <a:gd name="connsiteX19" fmla="*/ 107633 w 519112"/>
                <a:gd name="connsiteY19" fmla="*/ 593407 h 635317"/>
                <a:gd name="connsiteX20" fmla="*/ 273368 w 519112"/>
                <a:gd name="connsiteY20" fmla="*/ 635318 h 635317"/>
                <a:gd name="connsiteX21" fmla="*/ 441960 w 519112"/>
                <a:gd name="connsiteY21" fmla="*/ 589598 h 635317"/>
                <a:gd name="connsiteX22" fmla="*/ 515303 w 519112"/>
                <a:gd name="connsiteY22" fmla="*/ 457200 h 635317"/>
                <a:gd name="connsiteX23" fmla="*/ 450533 w 519112"/>
                <a:gd name="connsiteY23" fmla="*/ 334328 h 635317"/>
                <a:gd name="connsiteX24" fmla="*/ 310515 w 519112"/>
                <a:gd name="connsiteY24" fmla="*/ 278130 h 635317"/>
                <a:gd name="connsiteX25" fmla="*/ 166688 w 519112"/>
                <a:gd name="connsiteY25" fmla="*/ 179070 h 635317"/>
                <a:gd name="connsiteX26" fmla="*/ 263843 w 519112"/>
                <a:gd name="connsiteY26" fmla="*/ 102870 h 63531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519112" h="635317">
                  <a:moveTo>
                    <a:pt x="263843" y="102870"/>
                  </a:moveTo>
                  <a:cubicBezTo>
                    <a:pt x="335280" y="102870"/>
                    <a:pt x="390525" y="140970"/>
                    <a:pt x="415290" y="206692"/>
                  </a:cubicBezTo>
                  <a:lnTo>
                    <a:pt x="417195" y="211455"/>
                  </a:lnTo>
                  <a:lnTo>
                    <a:pt x="519113" y="173355"/>
                  </a:lnTo>
                  <a:lnTo>
                    <a:pt x="517208" y="168592"/>
                  </a:lnTo>
                  <a:cubicBezTo>
                    <a:pt x="495300" y="115252"/>
                    <a:pt x="462915" y="73342"/>
                    <a:pt x="421005" y="43815"/>
                  </a:cubicBezTo>
                  <a:cubicBezTo>
                    <a:pt x="378143" y="14288"/>
                    <a:pt x="325755" y="0"/>
                    <a:pt x="266700" y="0"/>
                  </a:cubicBezTo>
                  <a:cubicBezTo>
                    <a:pt x="212408" y="0"/>
                    <a:pt x="158115" y="18098"/>
                    <a:pt x="118110" y="49530"/>
                  </a:cubicBezTo>
                  <a:cubicBezTo>
                    <a:pt x="74295" y="83820"/>
                    <a:pt x="49530" y="133350"/>
                    <a:pt x="49530" y="186690"/>
                  </a:cubicBezTo>
                  <a:cubicBezTo>
                    <a:pt x="49530" y="238125"/>
                    <a:pt x="68580" y="280988"/>
                    <a:pt x="104775" y="313373"/>
                  </a:cubicBezTo>
                  <a:cubicBezTo>
                    <a:pt x="136208" y="340995"/>
                    <a:pt x="180022" y="361950"/>
                    <a:pt x="239078" y="377190"/>
                  </a:cubicBezTo>
                  <a:cubicBezTo>
                    <a:pt x="243840" y="378142"/>
                    <a:pt x="247650" y="379095"/>
                    <a:pt x="252413" y="380048"/>
                  </a:cubicBezTo>
                  <a:cubicBezTo>
                    <a:pt x="288608" y="387667"/>
                    <a:pt x="322897" y="395288"/>
                    <a:pt x="347663" y="407670"/>
                  </a:cubicBezTo>
                  <a:cubicBezTo>
                    <a:pt x="373380" y="421005"/>
                    <a:pt x="385763" y="437198"/>
                    <a:pt x="385763" y="461010"/>
                  </a:cubicBezTo>
                  <a:cubicBezTo>
                    <a:pt x="385763" y="507682"/>
                    <a:pt x="329565" y="528638"/>
                    <a:pt x="274320" y="528638"/>
                  </a:cubicBezTo>
                  <a:cubicBezTo>
                    <a:pt x="200978" y="528638"/>
                    <a:pt x="133350" y="489585"/>
                    <a:pt x="97155" y="426720"/>
                  </a:cubicBezTo>
                  <a:lnTo>
                    <a:pt x="94298" y="421957"/>
                  </a:lnTo>
                  <a:lnTo>
                    <a:pt x="0" y="473392"/>
                  </a:lnTo>
                  <a:lnTo>
                    <a:pt x="1905" y="478155"/>
                  </a:lnTo>
                  <a:cubicBezTo>
                    <a:pt x="23813" y="525780"/>
                    <a:pt x="60960" y="565785"/>
                    <a:pt x="107633" y="593407"/>
                  </a:cubicBezTo>
                  <a:cubicBezTo>
                    <a:pt x="155258" y="621030"/>
                    <a:pt x="212408" y="635318"/>
                    <a:pt x="273368" y="635318"/>
                  </a:cubicBezTo>
                  <a:cubicBezTo>
                    <a:pt x="339090" y="635318"/>
                    <a:pt x="398145" y="619125"/>
                    <a:pt x="441960" y="589598"/>
                  </a:cubicBezTo>
                  <a:cubicBezTo>
                    <a:pt x="489585" y="557213"/>
                    <a:pt x="515303" y="511492"/>
                    <a:pt x="515303" y="457200"/>
                  </a:cubicBezTo>
                  <a:cubicBezTo>
                    <a:pt x="516255" y="405765"/>
                    <a:pt x="494347" y="364807"/>
                    <a:pt x="450533" y="334328"/>
                  </a:cubicBezTo>
                  <a:cubicBezTo>
                    <a:pt x="409575" y="305753"/>
                    <a:pt x="354330" y="288607"/>
                    <a:pt x="310515" y="278130"/>
                  </a:cubicBezTo>
                  <a:cubicBezTo>
                    <a:pt x="242888" y="259080"/>
                    <a:pt x="166688" y="238125"/>
                    <a:pt x="166688" y="179070"/>
                  </a:cubicBezTo>
                  <a:cubicBezTo>
                    <a:pt x="168593" y="141923"/>
                    <a:pt x="203835" y="102870"/>
                    <a:pt x="263843" y="10287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6" name="Forma libre 35">
              <a:extLst>
                <a:ext uri="{FF2B5EF4-FFF2-40B4-BE49-F238E27FC236}">
                  <a16:creationId xmlns:a16="http://schemas.microsoft.com/office/drawing/2014/main" id="{F7A9578C-3322-B171-018A-C68B315432A1}"/>
                </a:ext>
              </a:extLst>
            </p:cNvPr>
            <p:cNvSpPr/>
            <p:nvPr/>
          </p:nvSpPr>
          <p:spPr>
            <a:xfrm>
              <a:off x="6831330" y="3111817"/>
              <a:ext cx="528637" cy="620077"/>
            </a:xfrm>
            <a:custGeom>
              <a:avLst/>
              <a:gdLst>
                <a:gd name="connsiteX0" fmla="*/ 325755 w 528637"/>
                <a:gd name="connsiteY0" fmla="*/ 0 h 620077"/>
                <a:gd name="connsiteX1" fmla="*/ 201930 w 528637"/>
                <a:gd name="connsiteY1" fmla="*/ 39053 h 620077"/>
                <a:gd name="connsiteX2" fmla="*/ 126682 w 528637"/>
                <a:gd name="connsiteY2" fmla="*/ 130493 h 620077"/>
                <a:gd name="connsiteX3" fmla="*/ 120967 w 528637"/>
                <a:gd name="connsiteY3" fmla="*/ 130493 h 620077"/>
                <a:gd name="connsiteX4" fmla="*/ 120967 w 528637"/>
                <a:gd name="connsiteY4" fmla="*/ 16193 h 620077"/>
                <a:gd name="connsiteX5" fmla="*/ 0 w 528637"/>
                <a:gd name="connsiteY5" fmla="*/ 16193 h 620077"/>
                <a:gd name="connsiteX6" fmla="*/ 0 w 528637"/>
                <a:gd name="connsiteY6" fmla="*/ 619125 h 620077"/>
                <a:gd name="connsiteX7" fmla="*/ 131445 w 528637"/>
                <a:gd name="connsiteY7" fmla="*/ 619125 h 620077"/>
                <a:gd name="connsiteX8" fmla="*/ 131445 w 528637"/>
                <a:gd name="connsiteY8" fmla="*/ 282893 h 620077"/>
                <a:gd name="connsiteX9" fmla="*/ 166688 w 528637"/>
                <a:gd name="connsiteY9" fmla="*/ 179070 h 620077"/>
                <a:gd name="connsiteX10" fmla="*/ 282892 w 528637"/>
                <a:gd name="connsiteY10" fmla="*/ 114300 h 620077"/>
                <a:gd name="connsiteX11" fmla="*/ 371475 w 528637"/>
                <a:gd name="connsiteY11" fmla="*/ 150495 h 620077"/>
                <a:gd name="connsiteX12" fmla="*/ 398145 w 528637"/>
                <a:gd name="connsiteY12" fmla="*/ 258128 h 620077"/>
                <a:gd name="connsiteX13" fmla="*/ 398145 w 528637"/>
                <a:gd name="connsiteY13" fmla="*/ 620078 h 620077"/>
                <a:gd name="connsiteX14" fmla="*/ 528638 w 528637"/>
                <a:gd name="connsiteY14" fmla="*/ 620078 h 620077"/>
                <a:gd name="connsiteX15" fmla="*/ 528638 w 528637"/>
                <a:gd name="connsiteY15" fmla="*/ 240983 h 620077"/>
                <a:gd name="connsiteX16" fmla="*/ 477202 w 528637"/>
                <a:gd name="connsiteY16" fmla="*/ 64770 h 620077"/>
                <a:gd name="connsiteX17" fmla="*/ 325755 w 528637"/>
                <a:gd name="connsiteY17" fmla="*/ 0 h 6200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528637" h="620077">
                  <a:moveTo>
                    <a:pt x="325755" y="0"/>
                  </a:moveTo>
                  <a:cubicBezTo>
                    <a:pt x="280035" y="0"/>
                    <a:pt x="237172" y="13335"/>
                    <a:pt x="201930" y="39053"/>
                  </a:cubicBezTo>
                  <a:cubicBezTo>
                    <a:pt x="169545" y="61913"/>
                    <a:pt x="143827" y="93345"/>
                    <a:pt x="126682" y="130493"/>
                  </a:cubicBezTo>
                  <a:lnTo>
                    <a:pt x="120967" y="130493"/>
                  </a:lnTo>
                  <a:lnTo>
                    <a:pt x="120967" y="16193"/>
                  </a:lnTo>
                  <a:lnTo>
                    <a:pt x="0" y="16193"/>
                  </a:lnTo>
                  <a:lnTo>
                    <a:pt x="0" y="619125"/>
                  </a:lnTo>
                  <a:lnTo>
                    <a:pt x="131445" y="619125"/>
                  </a:lnTo>
                  <a:lnTo>
                    <a:pt x="131445" y="282893"/>
                  </a:lnTo>
                  <a:cubicBezTo>
                    <a:pt x="131445" y="257175"/>
                    <a:pt x="141922" y="215265"/>
                    <a:pt x="166688" y="179070"/>
                  </a:cubicBezTo>
                  <a:cubicBezTo>
                    <a:pt x="186690" y="149543"/>
                    <a:pt x="222885" y="114300"/>
                    <a:pt x="282892" y="114300"/>
                  </a:cubicBezTo>
                  <a:cubicBezTo>
                    <a:pt x="323850" y="114300"/>
                    <a:pt x="352425" y="125730"/>
                    <a:pt x="371475" y="150495"/>
                  </a:cubicBezTo>
                  <a:cubicBezTo>
                    <a:pt x="389572" y="174308"/>
                    <a:pt x="398145" y="208598"/>
                    <a:pt x="398145" y="258128"/>
                  </a:cubicBezTo>
                  <a:lnTo>
                    <a:pt x="398145" y="620078"/>
                  </a:lnTo>
                  <a:lnTo>
                    <a:pt x="528638" y="620078"/>
                  </a:lnTo>
                  <a:lnTo>
                    <a:pt x="528638" y="240983"/>
                  </a:lnTo>
                  <a:cubicBezTo>
                    <a:pt x="528638" y="165735"/>
                    <a:pt x="511492" y="106680"/>
                    <a:pt x="477202" y="64770"/>
                  </a:cubicBezTo>
                  <a:cubicBezTo>
                    <a:pt x="442913" y="21908"/>
                    <a:pt x="391477" y="0"/>
                    <a:pt x="325755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7" name="Forma libre 36">
              <a:extLst>
                <a:ext uri="{FF2B5EF4-FFF2-40B4-BE49-F238E27FC236}">
                  <a16:creationId xmlns:a16="http://schemas.microsoft.com/office/drawing/2014/main" id="{CE3DEDBB-2383-4C90-A8ED-DFBC9B541C7C}"/>
                </a:ext>
              </a:extLst>
            </p:cNvPr>
            <p:cNvSpPr/>
            <p:nvPr/>
          </p:nvSpPr>
          <p:spPr>
            <a:xfrm>
              <a:off x="7456169" y="3110864"/>
              <a:ext cx="580072" cy="634364"/>
            </a:xfrm>
            <a:custGeom>
              <a:avLst/>
              <a:gdLst>
                <a:gd name="connsiteX0" fmla="*/ 519113 w 580072"/>
                <a:gd name="connsiteY0" fmla="*/ 501015 h 634364"/>
                <a:gd name="connsiteX1" fmla="*/ 519113 w 580072"/>
                <a:gd name="connsiteY1" fmla="*/ 229552 h 634364"/>
                <a:gd name="connsiteX2" fmla="*/ 457200 w 580072"/>
                <a:gd name="connsiteY2" fmla="*/ 64770 h 634364"/>
                <a:gd name="connsiteX3" fmla="*/ 281940 w 580072"/>
                <a:gd name="connsiteY3" fmla="*/ 0 h 634364"/>
                <a:gd name="connsiteX4" fmla="*/ 5715 w 580072"/>
                <a:gd name="connsiteY4" fmla="*/ 180975 h 634364"/>
                <a:gd name="connsiteX5" fmla="*/ 3810 w 580072"/>
                <a:gd name="connsiteY5" fmla="*/ 185738 h 634364"/>
                <a:gd name="connsiteX6" fmla="*/ 117158 w 580072"/>
                <a:gd name="connsiteY6" fmla="*/ 239077 h 634364"/>
                <a:gd name="connsiteX7" fmla="*/ 119063 w 580072"/>
                <a:gd name="connsiteY7" fmla="*/ 234315 h 634364"/>
                <a:gd name="connsiteX8" fmla="*/ 270510 w 580072"/>
                <a:gd name="connsiteY8" fmla="*/ 121920 h 634364"/>
                <a:gd name="connsiteX9" fmla="*/ 387668 w 580072"/>
                <a:gd name="connsiteY9" fmla="*/ 225743 h 634364"/>
                <a:gd name="connsiteX10" fmla="*/ 387668 w 580072"/>
                <a:gd name="connsiteY10" fmla="*/ 268605 h 634364"/>
                <a:gd name="connsiteX11" fmla="*/ 249555 w 580072"/>
                <a:gd name="connsiteY11" fmla="*/ 268605 h 634364"/>
                <a:gd name="connsiteX12" fmla="*/ 0 w 580072"/>
                <a:gd name="connsiteY12" fmla="*/ 461963 h 634364"/>
                <a:gd name="connsiteX13" fmla="*/ 56198 w 580072"/>
                <a:gd name="connsiteY13" fmla="*/ 588645 h 634364"/>
                <a:gd name="connsiteX14" fmla="*/ 191453 w 580072"/>
                <a:gd name="connsiteY14" fmla="*/ 634365 h 634364"/>
                <a:gd name="connsiteX15" fmla="*/ 324803 w 580072"/>
                <a:gd name="connsiteY15" fmla="*/ 593407 h 634364"/>
                <a:gd name="connsiteX16" fmla="*/ 406718 w 580072"/>
                <a:gd name="connsiteY16" fmla="*/ 495300 h 634364"/>
                <a:gd name="connsiteX17" fmla="*/ 411480 w 580072"/>
                <a:gd name="connsiteY17" fmla="*/ 495300 h 634364"/>
                <a:gd name="connsiteX18" fmla="*/ 410528 w 580072"/>
                <a:gd name="connsiteY18" fmla="*/ 527685 h 634364"/>
                <a:gd name="connsiteX19" fmla="*/ 495300 w 580072"/>
                <a:gd name="connsiteY19" fmla="*/ 619125 h 634364"/>
                <a:gd name="connsiteX20" fmla="*/ 580073 w 580072"/>
                <a:gd name="connsiteY20" fmla="*/ 619125 h 634364"/>
                <a:gd name="connsiteX21" fmla="*/ 580073 w 580072"/>
                <a:gd name="connsiteY21" fmla="*/ 516255 h 634364"/>
                <a:gd name="connsiteX22" fmla="*/ 529590 w 580072"/>
                <a:gd name="connsiteY22" fmla="*/ 516255 h 634364"/>
                <a:gd name="connsiteX23" fmla="*/ 519113 w 580072"/>
                <a:gd name="connsiteY23" fmla="*/ 501015 h 634364"/>
                <a:gd name="connsiteX24" fmla="*/ 325755 w 580072"/>
                <a:gd name="connsiteY24" fmla="*/ 476250 h 634364"/>
                <a:gd name="connsiteX25" fmla="*/ 227648 w 580072"/>
                <a:gd name="connsiteY25" fmla="*/ 517208 h 634364"/>
                <a:gd name="connsiteX26" fmla="*/ 160973 w 580072"/>
                <a:gd name="connsiteY26" fmla="*/ 500063 h 634364"/>
                <a:gd name="connsiteX27" fmla="*/ 134303 w 580072"/>
                <a:gd name="connsiteY27" fmla="*/ 453390 h 634364"/>
                <a:gd name="connsiteX28" fmla="*/ 180023 w 580072"/>
                <a:gd name="connsiteY28" fmla="*/ 395288 h 634364"/>
                <a:gd name="connsiteX29" fmla="*/ 292418 w 580072"/>
                <a:gd name="connsiteY29" fmla="*/ 377190 h 634364"/>
                <a:gd name="connsiteX30" fmla="*/ 388620 w 580072"/>
                <a:gd name="connsiteY30" fmla="*/ 377190 h 634364"/>
                <a:gd name="connsiteX31" fmla="*/ 325755 w 580072"/>
                <a:gd name="connsiteY31" fmla="*/ 476250 h 6343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580072" h="634364">
                  <a:moveTo>
                    <a:pt x="519113" y="501015"/>
                  </a:moveTo>
                  <a:lnTo>
                    <a:pt x="519113" y="229552"/>
                  </a:lnTo>
                  <a:cubicBezTo>
                    <a:pt x="519113" y="162877"/>
                    <a:pt x="498158" y="105727"/>
                    <a:pt x="457200" y="64770"/>
                  </a:cubicBezTo>
                  <a:cubicBezTo>
                    <a:pt x="415290" y="22860"/>
                    <a:pt x="355283" y="0"/>
                    <a:pt x="281940" y="0"/>
                  </a:cubicBezTo>
                  <a:cubicBezTo>
                    <a:pt x="151448" y="0"/>
                    <a:pt x="60960" y="59055"/>
                    <a:pt x="5715" y="180975"/>
                  </a:cubicBezTo>
                  <a:lnTo>
                    <a:pt x="3810" y="185738"/>
                  </a:lnTo>
                  <a:lnTo>
                    <a:pt x="117158" y="239077"/>
                  </a:lnTo>
                  <a:lnTo>
                    <a:pt x="119063" y="234315"/>
                  </a:lnTo>
                  <a:cubicBezTo>
                    <a:pt x="150495" y="167640"/>
                    <a:pt x="211455" y="121920"/>
                    <a:pt x="270510" y="121920"/>
                  </a:cubicBezTo>
                  <a:cubicBezTo>
                    <a:pt x="337185" y="121920"/>
                    <a:pt x="387668" y="166688"/>
                    <a:pt x="387668" y="225743"/>
                  </a:cubicBezTo>
                  <a:lnTo>
                    <a:pt x="387668" y="268605"/>
                  </a:lnTo>
                  <a:lnTo>
                    <a:pt x="249555" y="268605"/>
                  </a:lnTo>
                  <a:cubicBezTo>
                    <a:pt x="95250" y="268605"/>
                    <a:pt x="0" y="342900"/>
                    <a:pt x="0" y="461963"/>
                  </a:cubicBezTo>
                  <a:cubicBezTo>
                    <a:pt x="0" y="513398"/>
                    <a:pt x="19050" y="558165"/>
                    <a:pt x="56198" y="588645"/>
                  </a:cubicBezTo>
                  <a:cubicBezTo>
                    <a:pt x="90488" y="618173"/>
                    <a:pt x="138113" y="634365"/>
                    <a:pt x="191453" y="634365"/>
                  </a:cubicBezTo>
                  <a:cubicBezTo>
                    <a:pt x="240030" y="634365"/>
                    <a:pt x="286703" y="620078"/>
                    <a:pt x="324803" y="593407"/>
                  </a:cubicBezTo>
                  <a:cubicBezTo>
                    <a:pt x="360045" y="569595"/>
                    <a:pt x="387668" y="535305"/>
                    <a:pt x="406718" y="495300"/>
                  </a:cubicBezTo>
                  <a:lnTo>
                    <a:pt x="411480" y="495300"/>
                  </a:lnTo>
                  <a:lnTo>
                    <a:pt x="410528" y="527685"/>
                  </a:lnTo>
                  <a:cubicBezTo>
                    <a:pt x="410528" y="587693"/>
                    <a:pt x="440055" y="619125"/>
                    <a:pt x="495300" y="619125"/>
                  </a:cubicBezTo>
                  <a:lnTo>
                    <a:pt x="580073" y="619125"/>
                  </a:lnTo>
                  <a:lnTo>
                    <a:pt x="580073" y="516255"/>
                  </a:lnTo>
                  <a:lnTo>
                    <a:pt x="529590" y="516255"/>
                  </a:lnTo>
                  <a:cubicBezTo>
                    <a:pt x="521018" y="517208"/>
                    <a:pt x="519113" y="508635"/>
                    <a:pt x="519113" y="501015"/>
                  </a:cubicBezTo>
                  <a:close/>
                  <a:moveTo>
                    <a:pt x="325755" y="476250"/>
                  </a:moveTo>
                  <a:cubicBezTo>
                    <a:pt x="294323" y="501015"/>
                    <a:pt x="255270" y="517208"/>
                    <a:pt x="227648" y="517208"/>
                  </a:cubicBezTo>
                  <a:cubicBezTo>
                    <a:pt x="201930" y="517208"/>
                    <a:pt x="178118" y="511493"/>
                    <a:pt x="160973" y="500063"/>
                  </a:cubicBezTo>
                  <a:cubicBezTo>
                    <a:pt x="142875" y="488633"/>
                    <a:pt x="134303" y="472440"/>
                    <a:pt x="134303" y="453390"/>
                  </a:cubicBezTo>
                  <a:cubicBezTo>
                    <a:pt x="134303" y="427673"/>
                    <a:pt x="149543" y="408623"/>
                    <a:pt x="180023" y="395288"/>
                  </a:cubicBezTo>
                  <a:cubicBezTo>
                    <a:pt x="207645" y="382905"/>
                    <a:pt x="246698" y="377190"/>
                    <a:pt x="292418" y="377190"/>
                  </a:cubicBezTo>
                  <a:lnTo>
                    <a:pt x="388620" y="377190"/>
                  </a:lnTo>
                  <a:cubicBezTo>
                    <a:pt x="382905" y="413385"/>
                    <a:pt x="360998" y="448628"/>
                    <a:pt x="325755" y="47625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  <p:sp>
          <p:nvSpPr>
            <p:cNvPr id="38" name="Forma libre 37">
              <a:extLst>
                <a:ext uri="{FF2B5EF4-FFF2-40B4-BE49-F238E27FC236}">
                  <a16:creationId xmlns:a16="http://schemas.microsoft.com/office/drawing/2014/main" id="{F1EEFE23-6939-AB44-317B-76D42AB65682}"/>
                </a:ext>
              </a:extLst>
            </p:cNvPr>
            <p:cNvSpPr/>
            <p:nvPr/>
          </p:nvSpPr>
          <p:spPr>
            <a:xfrm>
              <a:off x="8123872" y="2907982"/>
              <a:ext cx="233362" cy="823912"/>
            </a:xfrm>
            <a:custGeom>
              <a:avLst/>
              <a:gdLst>
                <a:gd name="connsiteX0" fmla="*/ 147638 w 233362"/>
                <a:gd name="connsiteY0" fmla="*/ 705803 h 823912"/>
                <a:gd name="connsiteX1" fmla="*/ 134302 w 233362"/>
                <a:gd name="connsiteY1" fmla="*/ 701993 h 823912"/>
                <a:gd name="connsiteX2" fmla="*/ 130492 w 233362"/>
                <a:gd name="connsiteY2" fmla="*/ 681990 h 823912"/>
                <a:gd name="connsiteX3" fmla="*/ 130492 w 233362"/>
                <a:gd name="connsiteY3" fmla="*/ 0 h 823912"/>
                <a:gd name="connsiteX4" fmla="*/ 0 w 233362"/>
                <a:gd name="connsiteY4" fmla="*/ 0 h 823912"/>
                <a:gd name="connsiteX5" fmla="*/ 0 w 233362"/>
                <a:gd name="connsiteY5" fmla="*/ 688658 h 823912"/>
                <a:gd name="connsiteX6" fmla="*/ 27622 w 233362"/>
                <a:gd name="connsiteY6" fmla="*/ 789623 h 823912"/>
                <a:gd name="connsiteX7" fmla="*/ 107632 w 233362"/>
                <a:gd name="connsiteY7" fmla="*/ 823913 h 823912"/>
                <a:gd name="connsiteX8" fmla="*/ 233363 w 233362"/>
                <a:gd name="connsiteY8" fmla="*/ 823913 h 823912"/>
                <a:gd name="connsiteX9" fmla="*/ 233363 w 233362"/>
                <a:gd name="connsiteY9" fmla="*/ 705803 h 823912"/>
                <a:gd name="connsiteX10" fmla="*/ 147638 w 233362"/>
                <a:gd name="connsiteY10" fmla="*/ 705803 h 8239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33362" h="823912">
                  <a:moveTo>
                    <a:pt x="147638" y="705803"/>
                  </a:moveTo>
                  <a:cubicBezTo>
                    <a:pt x="138113" y="705803"/>
                    <a:pt x="135255" y="703898"/>
                    <a:pt x="134302" y="701993"/>
                  </a:cubicBezTo>
                  <a:cubicBezTo>
                    <a:pt x="132397" y="699135"/>
                    <a:pt x="130492" y="692468"/>
                    <a:pt x="130492" y="681990"/>
                  </a:cubicBezTo>
                  <a:lnTo>
                    <a:pt x="130492" y="0"/>
                  </a:lnTo>
                  <a:lnTo>
                    <a:pt x="0" y="0"/>
                  </a:lnTo>
                  <a:lnTo>
                    <a:pt x="0" y="688658"/>
                  </a:lnTo>
                  <a:cubicBezTo>
                    <a:pt x="0" y="733425"/>
                    <a:pt x="9525" y="766763"/>
                    <a:pt x="27622" y="789623"/>
                  </a:cubicBezTo>
                  <a:cubicBezTo>
                    <a:pt x="45720" y="812483"/>
                    <a:pt x="72390" y="823913"/>
                    <a:pt x="107632" y="823913"/>
                  </a:cubicBezTo>
                  <a:lnTo>
                    <a:pt x="233363" y="823913"/>
                  </a:lnTo>
                  <a:lnTo>
                    <a:pt x="233363" y="705803"/>
                  </a:lnTo>
                  <a:lnTo>
                    <a:pt x="147638" y="705803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s-ES_tradnl" noProof="0">
                <a:solidFill>
                  <a:schemeClr val="bg2"/>
                </a:solidFill>
                <a:latin typeface="Pulso" pitchFamily="2" charset="0"/>
              </a:endParaRPr>
            </a:p>
          </p:txBody>
        </p:sp>
      </p:grpSp>
      <p:sp>
        <p:nvSpPr>
          <p:cNvPr id="4" name="Rectángulo redondeado 3">
            <a:extLst>
              <a:ext uri="{FF2B5EF4-FFF2-40B4-BE49-F238E27FC236}">
                <a16:creationId xmlns:a16="http://schemas.microsoft.com/office/drawing/2014/main" id="{6A39F1D5-C1A3-4A64-BA5F-78712F99B273}"/>
              </a:ext>
            </a:extLst>
          </p:cNvPr>
          <p:cNvSpPr/>
          <p:nvPr/>
        </p:nvSpPr>
        <p:spPr>
          <a:xfrm>
            <a:off x="956256" y="1434173"/>
            <a:ext cx="2274478" cy="3354804"/>
          </a:xfrm>
          <a:prstGeom prst="roundRect">
            <a:avLst>
              <a:gd name="adj" fmla="val 6503"/>
            </a:avLst>
          </a:prstGeom>
          <a:solidFill>
            <a:schemeClr val="bg1"/>
          </a:soli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5" name="Rectángulo redondeado 4">
            <a:extLst>
              <a:ext uri="{FF2B5EF4-FFF2-40B4-BE49-F238E27FC236}">
                <a16:creationId xmlns:a16="http://schemas.microsoft.com/office/drawing/2014/main" id="{7BFE640E-095E-C0EC-1288-294E6E0187F9}"/>
              </a:ext>
            </a:extLst>
          </p:cNvPr>
          <p:cNvSpPr/>
          <p:nvPr/>
        </p:nvSpPr>
        <p:spPr>
          <a:xfrm>
            <a:off x="956256" y="1434173"/>
            <a:ext cx="2274478" cy="3354804"/>
          </a:xfrm>
          <a:prstGeom prst="roundRect">
            <a:avLst>
              <a:gd name="adj" fmla="val 6503"/>
            </a:avLst>
          </a:prstGeom>
          <a:gradFill>
            <a:gsLst>
              <a:gs pos="49000">
                <a:srgbClr val="FFFFFF"/>
              </a:gs>
              <a:gs pos="0">
                <a:schemeClr val="bg2">
                  <a:alpha val="2700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solidFill>
                <a:schemeClr val="tx1"/>
              </a:solidFill>
              <a:latin typeface="+mj-lt"/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EC4DCE-052F-BCB8-4DD0-21F2F47DA22E}"/>
              </a:ext>
            </a:extLst>
          </p:cNvPr>
          <p:cNvSpPr/>
          <p:nvPr/>
        </p:nvSpPr>
        <p:spPr>
          <a:xfrm>
            <a:off x="3533853" y="3824816"/>
            <a:ext cx="2076295" cy="471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1800" spc="-7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  <a:br>
              <a:rPr lang="es-ES_tradnl" sz="1800" spc="-7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1800" spc="-7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Número 2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E6D84AF9-7EFD-8084-702C-9172F49F4CC1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5348" y="1549091"/>
            <a:ext cx="2076295" cy="2076295"/>
          </a:xfrm>
          <a:prstGeom prst="roundRect">
            <a:avLst>
              <a:gd name="adj" fmla="val 3601"/>
            </a:avLst>
          </a:prstGeom>
        </p:spPr>
      </p:pic>
      <p:sp>
        <p:nvSpPr>
          <p:cNvPr id="12" name="Rectángulo 11">
            <a:extLst>
              <a:ext uri="{FF2B5EF4-FFF2-40B4-BE49-F238E27FC236}">
                <a16:creationId xmlns:a16="http://schemas.microsoft.com/office/drawing/2014/main" id="{0A174785-93B5-03E1-25A8-6ACED884F932}"/>
              </a:ext>
            </a:extLst>
          </p:cNvPr>
          <p:cNvSpPr/>
          <p:nvPr/>
        </p:nvSpPr>
        <p:spPr>
          <a:xfrm>
            <a:off x="1055347" y="3824816"/>
            <a:ext cx="2076295" cy="471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180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  <a:br>
              <a:rPr lang="es-ES_tradnl" sz="180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1800" spc="-7" noProof="0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Número 1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B86C698B-08BD-DEDA-56F4-AC996347E0F2}"/>
              </a:ext>
            </a:extLst>
          </p:cNvPr>
          <p:cNvSpPr/>
          <p:nvPr/>
        </p:nvSpPr>
        <p:spPr>
          <a:xfrm>
            <a:off x="6012357" y="3824816"/>
            <a:ext cx="2076295" cy="4712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1800" spc="-7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</a:t>
            </a:r>
            <a:br>
              <a:rPr lang="es-ES_tradnl" sz="1800" spc="-7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</a:br>
            <a:r>
              <a:rPr lang="es-ES_tradnl" sz="1800" spc="-7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Número 3</a:t>
            </a:r>
          </a:p>
        </p:txBody>
      </p:sp>
    </p:spTree>
    <p:extLst>
      <p:ext uri="{BB962C8B-B14F-4D97-AF65-F5344CB8AC3E}">
        <p14:creationId xmlns:p14="http://schemas.microsoft.com/office/powerpoint/2010/main" val="1513552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42D1F6-2E39-7DCA-6598-7279FDF178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>
            <a:extLst>
              <a:ext uri="{FF2B5EF4-FFF2-40B4-BE49-F238E27FC236}">
                <a16:creationId xmlns:a16="http://schemas.microsoft.com/office/drawing/2014/main" id="{7E1F42FA-463F-F7FA-6354-8A5CE4EB6B1D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1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5" name="Marcador de texto 8">
            <a:extLst>
              <a:ext uri="{FF2B5EF4-FFF2-40B4-BE49-F238E27FC236}">
                <a16:creationId xmlns:a16="http://schemas.microsoft.com/office/drawing/2014/main" id="{C5E72725-F79F-710A-3CE9-C9287C5EEEB6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48B65FD2-3FD0-6009-9B3F-0D731DC3FDA4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044835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5876F-710F-B510-A8DE-11AF93478B89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1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9B048D75-FAB4-F9F0-E55F-42C87DE10A7C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A93DEB14-0E11-DFE6-9784-E6DF2CF58FCF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6555385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CEB5DB-3512-BCCA-7048-95C7C5F0BB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A932C-4B86-E9EF-3C6E-1B2732A0048B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1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9E487B9D-9244-806A-B546-08F67CF3C8C0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4D39B079-CD54-BF39-A07C-6182E1076A59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729944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C5AE907-ADCC-7CA0-B74F-CFEB45E224C7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1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78C81A10-9334-0FC1-4600-DBAB5D45AD89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30CBF310-44E3-4A96-81A8-65280ADB7968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/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49243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D1207E-D17C-BDCD-B0E1-DFCF760A71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EAEDFB95-4874-9D65-F19E-F5055D524402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0F18C34E-3BFA-71D7-5927-AB21B2600974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4FC10004-972F-5917-70F4-5520C66C4B15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49" name="Gráfico 3">
              <a:extLst>
                <a:ext uri="{FF2B5EF4-FFF2-40B4-BE49-F238E27FC236}">
                  <a16:creationId xmlns:a16="http://schemas.microsoft.com/office/drawing/2014/main" id="{95FD06ED-8C37-3398-6D93-5C63FA5B4B64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02DFA7A4-01A4-3D13-DD94-0963F4C460AE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6234F8EB-E8E0-73DF-12E8-DD97F68578D8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760F776A-D03A-472B-4509-DF694CCF60B1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DBBE5AC0-4D2E-E903-F321-F5FB90A4364F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19FAE086-DBF6-4C92-6FA6-BD10525F94D3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B3721E5D-C242-4878-4804-E744FE513DE9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F4884B99-2F82-7BF5-489C-955B7ABDC3A3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556178A2-422E-F495-982A-63A84AE273F4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9EC5C5D2-F023-9CDA-CCD0-B7BFF6A37DBD}"/>
                </a:ext>
              </a:extLst>
            </p:cNvPr>
            <p:cNvSpPr/>
            <p:nvPr/>
          </p:nvSpPr>
          <p:spPr>
            <a:xfrm>
              <a:off x="257485" y="4831799"/>
              <a:ext cx="1114088" cy="104644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 dirty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Título de la presentación</a:t>
              </a:r>
              <a:endParaRPr lang="es-ES_tradnl" sz="800" b="1" i="0" spc="-7" noProof="0" dirty="0">
                <a:solidFill>
                  <a:schemeClr val="tx2"/>
                </a:solidFill>
                <a:latin typeface="Pulso" pitchFamily="2" charset="0"/>
                <a:ea typeface="Inter Extra Bold" panose="020B0502030000000004" pitchFamily="34" charset="0"/>
              </a:endParaRPr>
            </a:p>
          </p:txBody>
        </p:sp>
      </p:grpSp>
      <p:sp>
        <p:nvSpPr>
          <p:cNvPr id="4" name="Rectángulo 3">
            <a:extLst>
              <a:ext uri="{FF2B5EF4-FFF2-40B4-BE49-F238E27FC236}">
                <a16:creationId xmlns:a16="http://schemas.microsoft.com/office/drawing/2014/main" id="{899C662E-D05D-6485-23A5-7E82E7B2B2DC}"/>
              </a:ext>
            </a:extLst>
          </p:cNvPr>
          <p:cNvSpPr/>
          <p:nvPr/>
        </p:nvSpPr>
        <p:spPr>
          <a:xfrm>
            <a:off x="508883" y="704103"/>
            <a:ext cx="3644135" cy="7181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Este bloque es para</a:t>
            </a:r>
            <a:b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2500" spc="-60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una sección especial</a:t>
            </a:r>
            <a:endParaRPr lang="en-US" sz="2500" b="0" i="0" spc="-60" noProof="1">
              <a:solidFill>
                <a:schemeClr val="bg2"/>
              </a:solidFill>
              <a:latin typeface="Pulso" pitchFamily="2" charset="0"/>
              <a:ea typeface="Inter Light BETA" panose="020B0402030000000004" pitchFamily="34" charset="0"/>
            </a:endParaRPr>
          </a:p>
        </p:txBody>
      </p:sp>
      <p:sp>
        <p:nvSpPr>
          <p:cNvPr id="5" name="Marcador de texto 8">
            <a:extLst>
              <a:ext uri="{FF2B5EF4-FFF2-40B4-BE49-F238E27FC236}">
                <a16:creationId xmlns:a16="http://schemas.microsoft.com/office/drawing/2014/main" id="{E75C0372-75BD-E0E7-ABC8-ADFBB921A4AC}"/>
              </a:ext>
            </a:extLst>
          </p:cNvPr>
          <p:cNvSpPr txBox="1">
            <a:spLocks/>
          </p:cNvSpPr>
          <p:nvPr/>
        </p:nvSpPr>
        <p:spPr>
          <a:xfrm>
            <a:off x="508883" y="1679355"/>
            <a:ext cx="4363210" cy="25940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Lorem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ipsum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amet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consectetur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adipiscing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elit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Sed 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eiusmod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tempor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incididunt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ut labore et.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Ut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ad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minim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veniam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Quis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nostrud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exercitation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ullamco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nisi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Aliquip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ex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commodo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consequat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Duis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aute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irure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reprehenderit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voluptate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esse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cillum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dolore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eu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fugiat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nulla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pariatur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Excepteur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occaecat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cupidatat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non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proident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sunt in qui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officia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deserunt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mollit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3328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A58DAF-5751-5D49-EA18-D4A619086A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5C3A3185-CEF5-F6FB-0726-D4AA3B7DD00B}"/>
              </a:ext>
            </a:extLst>
          </p:cNvPr>
          <p:cNvGraphicFramePr>
            <a:graphicFrameLocks noChangeAspect="1"/>
          </p:cNvGraphicFramePr>
          <p:nvPr>
            <p:custDataLst>
              <p:tags r:id="rId1"/>
            </p:custData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4" imgW="378" imgH="379" progId="TCLayout.ActiveDocument.1">
                  <p:embed/>
                </p:oleObj>
              </mc:Choice>
              <mc:Fallback>
                <p:oleObj name="Diapositiva de think-cell" r:id="rId4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5C3A3185-CEF5-F6FB-0726-D4AA3B7DD00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FEE1DF39-763B-D3E1-FE9A-5DDAE49FDD10}"/>
              </a:ext>
            </a:extLst>
          </p:cNvPr>
          <p:cNvSpPr txBox="1">
            <a:spLocks/>
          </p:cNvSpPr>
          <p:nvPr/>
        </p:nvSpPr>
        <p:spPr>
          <a:xfrm>
            <a:off x="540657" y="580495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E6F2788A-841F-E02E-CCA4-1C63C64FB7ED}"/>
              </a:ext>
            </a:extLst>
          </p:cNvPr>
          <p:cNvSpPr txBox="1">
            <a:spLocks/>
          </p:cNvSpPr>
          <p:nvPr/>
        </p:nvSpPr>
        <p:spPr>
          <a:xfrm>
            <a:off x="540657" y="1609115"/>
            <a:ext cx="4388531" cy="63331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9C5E6905-9721-79BA-5F0F-9AB8F0427764}"/>
              </a:ext>
            </a:extLst>
          </p:cNvPr>
          <p:cNvSpPr txBox="1">
            <a:spLocks/>
          </p:cNvSpPr>
          <p:nvPr/>
        </p:nvSpPr>
        <p:spPr>
          <a:xfrm>
            <a:off x="540657" y="2512799"/>
            <a:ext cx="4134927" cy="164897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quis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nostrud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exercitation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ullamco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nisi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aliquip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ex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commodo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consequat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</a:p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Duis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aute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irure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reprehenderit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voluptate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esse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cillum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eu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fugiat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nulla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pariatur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Excepteur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occaecat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cupidatat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non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proident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sunt in culpa qui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officia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deserunt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mollit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id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est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laborum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7685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E33A85F7-5346-70DB-8E51-651AD652755A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grpSp>
        <p:nvGrpSpPr>
          <p:cNvPr id="59" name="Grupo 58">
            <a:extLst>
              <a:ext uri="{FF2B5EF4-FFF2-40B4-BE49-F238E27FC236}">
                <a16:creationId xmlns:a16="http://schemas.microsoft.com/office/drawing/2014/main" id="{713DAAA6-E6EF-9C87-54A1-4D3D4C94ECFC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48" name="Rectángulo redondeado 47">
              <a:extLst>
                <a:ext uri="{FF2B5EF4-FFF2-40B4-BE49-F238E27FC236}">
                  <a16:creationId xmlns:a16="http://schemas.microsoft.com/office/drawing/2014/main" id="{E09684E9-3D5C-C7DE-35C7-D1479A11384B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49" name="Gráfico 3">
              <a:extLst>
                <a:ext uri="{FF2B5EF4-FFF2-40B4-BE49-F238E27FC236}">
                  <a16:creationId xmlns:a16="http://schemas.microsoft.com/office/drawing/2014/main" id="{A72D9E3B-2E04-54C6-6D67-852564B6B8D0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50" name="Forma libre 49">
                <a:extLst>
                  <a:ext uri="{FF2B5EF4-FFF2-40B4-BE49-F238E27FC236}">
                    <a16:creationId xmlns:a16="http://schemas.microsoft.com/office/drawing/2014/main" id="{C3A9F321-F0F3-48F8-66CF-F1F813933497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1" name="Forma libre 50">
                <a:extLst>
                  <a:ext uri="{FF2B5EF4-FFF2-40B4-BE49-F238E27FC236}">
                    <a16:creationId xmlns:a16="http://schemas.microsoft.com/office/drawing/2014/main" id="{31A42534-5563-1A98-F74E-05736548F66A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2" name="Forma libre 51">
                <a:extLst>
                  <a:ext uri="{FF2B5EF4-FFF2-40B4-BE49-F238E27FC236}">
                    <a16:creationId xmlns:a16="http://schemas.microsoft.com/office/drawing/2014/main" id="{DA3014BA-1E9F-D981-AB8A-7C8440EDFF44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3" name="Forma libre 52">
                <a:extLst>
                  <a:ext uri="{FF2B5EF4-FFF2-40B4-BE49-F238E27FC236}">
                    <a16:creationId xmlns:a16="http://schemas.microsoft.com/office/drawing/2014/main" id="{A555803E-D3A2-04F2-F9CE-EF474AE83D99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4" name="Forma libre 53">
                <a:extLst>
                  <a:ext uri="{FF2B5EF4-FFF2-40B4-BE49-F238E27FC236}">
                    <a16:creationId xmlns:a16="http://schemas.microsoft.com/office/drawing/2014/main" id="{4B7A2704-145C-9B5A-CA8A-5E3BA81699AA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5" name="Forma libre 54">
                <a:extLst>
                  <a:ext uri="{FF2B5EF4-FFF2-40B4-BE49-F238E27FC236}">
                    <a16:creationId xmlns:a16="http://schemas.microsoft.com/office/drawing/2014/main" id="{78199B29-D9F5-4BCE-89A0-3FA75EA3B476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6" name="Forma libre 55">
                <a:extLst>
                  <a:ext uri="{FF2B5EF4-FFF2-40B4-BE49-F238E27FC236}">
                    <a16:creationId xmlns:a16="http://schemas.microsoft.com/office/drawing/2014/main" id="{C8AA15A7-42E7-A4DD-3F55-5577012821DC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57" name="Forma libre 56">
                <a:extLst>
                  <a:ext uri="{FF2B5EF4-FFF2-40B4-BE49-F238E27FC236}">
                    <a16:creationId xmlns:a16="http://schemas.microsoft.com/office/drawing/2014/main" id="{EC7D07F7-0393-8726-58A6-1677CA161A75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58" name="Rectángulo 57">
              <a:extLst>
                <a:ext uri="{FF2B5EF4-FFF2-40B4-BE49-F238E27FC236}">
                  <a16:creationId xmlns:a16="http://schemas.microsoft.com/office/drawing/2014/main" id="{4324A054-F28C-C57E-A28E-05924E190FDF}"/>
                </a:ext>
              </a:extLst>
            </p:cNvPr>
            <p:cNvSpPr/>
            <p:nvPr/>
          </p:nvSpPr>
          <p:spPr>
            <a:xfrm>
              <a:off x="257485" y="4831799"/>
              <a:ext cx="1114088" cy="1048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 dirty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Título de la presentación</a:t>
              </a:r>
            </a:p>
          </p:txBody>
        </p: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FB13582E-64DF-944E-B0F2-FF257E34CD79}"/>
              </a:ext>
            </a:extLst>
          </p:cNvPr>
          <p:cNvSpPr/>
          <p:nvPr/>
        </p:nvSpPr>
        <p:spPr>
          <a:xfrm>
            <a:off x="508883" y="704103"/>
            <a:ext cx="3644135" cy="7181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Este bloque es para</a:t>
            </a:r>
            <a:b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2500" spc="-60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una sección especial</a:t>
            </a:r>
            <a:endParaRPr lang="en-US" sz="2500" b="0" i="0" spc="-60" noProof="1">
              <a:solidFill>
                <a:schemeClr val="bg2"/>
              </a:solidFill>
              <a:latin typeface="Pulso" pitchFamily="2" charset="0"/>
              <a:ea typeface="Inter Light BETA" panose="020B0402030000000004" pitchFamily="34" charset="0"/>
            </a:endParaRP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7193BC08-1FB7-3653-FF9D-D4A9D1F244B5}"/>
              </a:ext>
            </a:extLst>
          </p:cNvPr>
          <p:cNvSpPr txBox="1">
            <a:spLocks/>
          </p:cNvSpPr>
          <p:nvPr/>
        </p:nvSpPr>
        <p:spPr>
          <a:xfrm>
            <a:off x="508883" y="1679355"/>
            <a:ext cx="4363210" cy="25940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Lorem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ipsum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amet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consectetur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adipiscing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elit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Sed 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eiusmod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tempor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incididunt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ut labore et.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Ut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ad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minim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veniam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Quis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nostrud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exercitation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ullamco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nisi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Aliquip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ex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commodo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consequat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Duis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aute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irure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reprehenderit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voluptate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esse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cillum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dolore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eu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fugiat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nulla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pariatur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Excepteur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occaecat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cupidatat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non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proident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sunt in qui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officia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deserunt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mollit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780673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CB9C4A-7890-DAE6-1AFA-0569DFAC72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E2FE6BF2-3474-0342-10A4-B25CC0C45F48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88D4E1F2-7D97-E246-116D-DB21D6598932}"/>
              </a:ext>
            </a:extLst>
          </p:cNvPr>
          <p:cNvSpPr/>
          <p:nvPr/>
        </p:nvSpPr>
        <p:spPr>
          <a:xfrm>
            <a:off x="508883" y="704103"/>
            <a:ext cx="3644135" cy="7181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Este bloque es para</a:t>
            </a:r>
            <a:b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2500" spc="-60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una sección especial</a:t>
            </a:r>
            <a:endParaRPr lang="en-US" sz="2500" b="0" i="0" spc="-60" noProof="1">
              <a:solidFill>
                <a:schemeClr val="bg2"/>
              </a:solidFill>
              <a:latin typeface="Pulso" pitchFamily="2" charset="0"/>
              <a:ea typeface="Inter Light BETA" panose="020B0402030000000004" pitchFamily="34" charset="0"/>
            </a:endParaRP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82A09714-AB50-2385-670A-75C293DC2FAF}"/>
              </a:ext>
            </a:extLst>
          </p:cNvPr>
          <p:cNvSpPr txBox="1">
            <a:spLocks/>
          </p:cNvSpPr>
          <p:nvPr/>
        </p:nvSpPr>
        <p:spPr>
          <a:xfrm>
            <a:off x="508883" y="1679355"/>
            <a:ext cx="4363210" cy="25940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Lorem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ipsum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amet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consectetur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adipiscing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elit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Sed 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eiusmod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tempor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incididunt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ut labore et.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Ut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ad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minim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veniam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Quis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nostrud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exercitation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ullamco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nisi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Aliquip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ex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commodo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consequat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Duis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aute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irure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reprehenderit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voluptate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esse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cillum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dolore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eu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fugiat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nulla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pariatur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Excepteur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occaecat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cupidatat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non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proident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sunt in qui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officia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deserunt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mollit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FAC62057-A6E0-84F4-C41D-721C28DC6876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2BA46FA0-ACD5-6B1B-A215-126B667CB4CA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6" name="Gráfico 3">
              <a:extLst>
                <a:ext uri="{FF2B5EF4-FFF2-40B4-BE49-F238E27FC236}">
                  <a16:creationId xmlns:a16="http://schemas.microsoft.com/office/drawing/2014/main" id="{7C5B6576-1F33-4263-8C2F-49172AF2B756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18D6963F-9FCD-F3BC-5900-C659EE5AD07C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264DF7F3-4DBA-1BF1-F90C-2E92C235C703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B3BEB1AC-445B-8B59-112F-126D4CB8568A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60F76A06-3E71-1847-857C-03AD2E5BA205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F6A32523-509D-138C-F125-F8F26047F311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3" name="Forma libre 12">
                <a:extLst>
                  <a:ext uri="{FF2B5EF4-FFF2-40B4-BE49-F238E27FC236}">
                    <a16:creationId xmlns:a16="http://schemas.microsoft.com/office/drawing/2014/main" id="{7004F149-AA74-25F9-AD18-92ECF19508B1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4" name="Forma libre 13">
                <a:extLst>
                  <a:ext uri="{FF2B5EF4-FFF2-40B4-BE49-F238E27FC236}">
                    <a16:creationId xmlns:a16="http://schemas.microsoft.com/office/drawing/2014/main" id="{72FE1C00-60EC-F2BD-20D3-475320FCDB21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5" name="Forma libre 14">
                <a:extLst>
                  <a:ext uri="{FF2B5EF4-FFF2-40B4-BE49-F238E27FC236}">
                    <a16:creationId xmlns:a16="http://schemas.microsoft.com/office/drawing/2014/main" id="{5BDE64FF-780F-FF00-2828-DFE10F39EADE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CD87872A-82D8-E679-42B8-BB7420B2DE3C}"/>
                </a:ext>
              </a:extLst>
            </p:cNvPr>
            <p:cNvSpPr/>
            <p:nvPr/>
          </p:nvSpPr>
          <p:spPr>
            <a:xfrm>
              <a:off x="257485" y="4831799"/>
              <a:ext cx="1114088" cy="1048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 dirty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Título de la presentación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809451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1BF523-A104-BCCA-6171-F992EA2E3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BDCD1F5A-E55A-4A7E-8277-CFE1587D2F8A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3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2D55BC21-F6A6-15CB-2D9E-68305CE0B3AA}"/>
              </a:ext>
            </a:extLst>
          </p:cNvPr>
          <p:cNvSpPr/>
          <p:nvPr/>
        </p:nvSpPr>
        <p:spPr>
          <a:xfrm>
            <a:off x="508883" y="704103"/>
            <a:ext cx="3644135" cy="7181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Este bloque es para</a:t>
            </a:r>
            <a:b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2500" spc="-60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una sección especial</a:t>
            </a:r>
            <a:endParaRPr lang="en-US" sz="2500" b="0" i="0" spc="-60" noProof="1">
              <a:solidFill>
                <a:schemeClr val="bg2"/>
              </a:solidFill>
              <a:latin typeface="Pulso" pitchFamily="2" charset="0"/>
              <a:ea typeface="Inter Light BETA" panose="020B0402030000000004" pitchFamily="34" charset="0"/>
            </a:endParaRPr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C976065F-9AD2-9C2B-CC23-0960815367CF}"/>
              </a:ext>
            </a:extLst>
          </p:cNvPr>
          <p:cNvSpPr txBox="1">
            <a:spLocks/>
          </p:cNvSpPr>
          <p:nvPr/>
        </p:nvSpPr>
        <p:spPr>
          <a:xfrm>
            <a:off x="508883" y="1679355"/>
            <a:ext cx="4363210" cy="25940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Lorem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ipsum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amet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consectetur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adipiscing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elit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Sed 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eiusmod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tempor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incididunt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ut labore et.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Ut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ad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minim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veniam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Quis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nostrud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exercitation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ullamco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nisi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Aliquip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ex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commodo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consequat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Duis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aute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irure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reprehenderit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voluptate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esse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cillum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dolore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eu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fugiat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nulla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pariatur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Excepteur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occaecat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cupidatat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non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proident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sunt in qui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officia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deserunt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mollit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</a:t>
            </a:r>
          </a:p>
        </p:txBody>
      </p:sp>
      <p:grpSp>
        <p:nvGrpSpPr>
          <p:cNvPr id="14" name="Grupo 13">
            <a:extLst>
              <a:ext uri="{FF2B5EF4-FFF2-40B4-BE49-F238E27FC236}">
                <a16:creationId xmlns:a16="http://schemas.microsoft.com/office/drawing/2014/main" id="{5E1853E3-7D08-AE7D-FD6D-12AE092AD892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15" name="Rectángulo redondeado 14">
              <a:extLst>
                <a:ext uri="{FF2B5EF4-FFF2-40B4-BE49-F238E27FC236}">
                  <a16:creationId xmlns:a16="http://schemas.microsoft.com/office/drawing/2014/main" id="{4117A6BE-8BBA-2A27-7FE6-85C8C280D343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16" name="Gráfico 3">
              <a:extLst>
                <a:ext uri="{FF2B5EF4-FFF2-40B4-BE49-F238E27FC236}">
                  <a16:creationId xmlns:a16="http://schemas.microsoft.com/office/drawing/2014/main" id="{E0865944-4222-8638-D190-865D5DB78FDD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18" name="Forma libre 17">
                <a:extLst>
                  <a:ext uri="{FF2B5EF4-FFF2-40B4-BE49-F238E27FC236}">
                    <a16:creationId xmlns:a16="http://schemas.microsoft.com/office/drawing/2014/main" id="{751F1B32-A1BF-6A59-6D73-9A34CD3BE683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9" name="Forma libre 18">
                <a:extLst>
                  <a:ext uri="{FF2B5EF4-FFF2-40B4-BE49-F238E27FC236}">
                    <a16:creationId xmlns:a16="http://schemas.microsoft.com/office/drawing/2014/main" id="{A76206C4-718B-F093-F140-288C19B1C277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D977AAA6-BEFF-B6C9-ED55-70195EA77894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A1ECF7F5-DD8D-9184-2A3A-27FDD8C964F7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0C77510B-ECBC-21BF-C23D-12CD33E1B5ED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FC4ECA1E-1B6B-3E27-B40C-ED525D1D36A3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810C875-D8A7-41AB-A43A-E173BD846B00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210C57F5-A375-5A63-F9F9-D427B038BA8C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17" name="Rectángulo 16">
              <a:extLst>
                <a:ext uri="{FF2B5EF4-FFF2-40B4-BE49-F238E27FC236}">
                  <a16:creationId xmlns:a16="http://schemas.microsoft.com/office/drawing/2014/main" id="{B1A86C89-4955-12F3-B745-D0874D89D799}"/>
                </a:ext>
              </a:extLst>
            </p:cNvPr>
            <p:cNvSpPr/>
            <p:nvPr/>
          </p:nvSpPr>
          <p:spPr>
            <a:xfrm>
              <a:off x="257485" y="4831799"/>
              <a:ext cx="1114088" cy="1048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 dirty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Título de la presentación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383176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9E08-C717-F4AE-BD36-CAE37AADF4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40C461EB-00C9-56E6-82B3-FD0E56B121EC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C1C3BD7-B19E-9E43-A1E9-EB0572A08477}"/>
              </a:ext>
            </a:extLst>
          </p:cNvPr>
          <p:cNvSpPr/>
          <p:nvPr/>
        </p:nvSpPr>
        <p:spPr>
          <a:xfrm>
            <a:off x="508883" y="704103"/>
            <a:ext cx="3644135" cy="7181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Este bloque es para</a:t>
            </a:r>
            <a:b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2500" spc="-60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una sección especial</a:t>
            </a:r>
            <a:endParaRPr lang="en-US" sz="2500" b="0" i="0" spc="-60" noProof="1">
              <a:solidFill>
                <a:schemeClr val="bg2"/>
              </a:solidFill>
              <a:latin typeface="Pulso" pitchFamily="2" charset="0"/>
              <a:ea typeface="Inter Light BETA" panose="020B0402030000000004" pitchFamily="34" charset="0"/>
            </a:endParaRPr>
          </a:p>
        </p:txBody>
      </p:sp>
      <p:sp>
        <p:nvSpPr>
          <p:cNvPr id="6" name="Marcador de texto 8">
            <a:extLst>
              <a:ext uri="{FF2B5EF4-FFF2-40B4-BE49-F238E27FC236}">
                <a16:creationId xmlns:a16="http://schemas.microsoft.com/office/drawing/2014/main" id="{DEE6169E-E0DF-CE77-320B-A986575F3A75}"/>
              </a:ext>
            </a:extLst>
          </p:cNvPr>
          <p:cNvSpPr txBox="1">
            <a:spLocks/>
          </p:cNvSpPr>
          <p:nvPr/>
        </p:nvSpPr>
        <p:spPr>
          <a:xfrm>
            <a:off x="508883" y="1679355"/>
            <a:ext cx="4363210" cy="25940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Lorem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ipsum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amet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consectetur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adipiscing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elit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Sed 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eiusmod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tempor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incididunt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ut labore et.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Ut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ad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minim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veniam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Quis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nostrud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exercitation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ullamco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nisi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Aliquip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ex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commodo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consequat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Duis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aute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irure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reprehenderit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voluptate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esse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cillum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dolore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eu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fugiat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nulla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pariatur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Excepteur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occaecat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cupidatat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non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proident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sunt in qui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officia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deserunt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mollit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</a:t>
            </a:r>
          </a:p>
        </p:txBody>
      </p:sp>
      <p:grpSp>
        <p:nvGrpSpPr>
          <p:cNvPr id="8" name="Grupo 7">
            <a:extLst>
              <a:ext uri="{FF2B5EF4-FFF2-40B4-BE49-F238E27FC236}">
                <a16:creationId xmlns:a16="http://schemas.microsoft.com/office/drawing/2014/main" id="{8075774B-5DB2-6102-23F8-F83CB9F21AEF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17" name="Rectángulo redondeado 16">
              <a:extLst>
                <a:ext uri="{FF2B5EF4-FFF2-40B4-BE49-F238E27FC236}">
                  <a16:creationId xmlns:a16="http://schemas.microsoft.com/office/drawing/2014/main" id="{664AB3BD-194E-83FE-6568-02575DC61CDB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18" name="Gráfico 3">
              <a:extLst>
                <a:ext uri="{FF2B5EF4-FFF2-40B4-BE49-F238E27FC236}">
                  <a16:creationId xmlns:a16="http://schemas.microsoft.com/office/drawing/2014/main" id="{CE1AF201-9A85-022A-95FC-15343A8F753D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20" name="Forma libre 19">
                <a:extLst>
                  <a:ext uri="{FF2B5EF4-FFF2-40B4-BE49-F238E27FC236}">
                    <a16:creationId xmlns:a16="http://schemas.microsoft.com/office/drawing/2014/main" id="{77BE8AC8-2D70-9742-DA22-FDDA8DD90511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1" name="Forma libre 20">
                <a:extLst>
                  <a:ext uri="{FF2B5EF4-FFF2-40B4-BE49-F238E27FC236}">
                    <a16:creationId xmlns:a16="http://schemas.microsoft.com/office/drawing/2014/main" id="{51B082D0-BB2A-F423-5922-FF5724B783CE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2" name="Forma libre 21">
                <a:extLst>
                  <a:ext uri="{FF2B5EF4-FFF2-40B4-BE49-F238E27FC236}">
                    <a16:creationId xmlns:a16="http://schemas.microsoft.com/office/drawing/2014/main" id="{76EA5E5C-0BE4-B14B-475B-B073C4E6E03A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967636E5-1A25-508E-4F86-98F0C76E3DAA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82105B63-54DD-1D92-9C73-B69ACDF31F5F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6" name="Forma libre 25">
                <a:extLst>
                  <a:ext uri="{FF2B5EF4-FFF2-40B4-BE49-F238E27FC236}">
                    <a16:creationId xmlns:a16="http://schemas.microsoft.com/office/drawing/2014/main" id="{A0219802-3857-A730-A696-B43719FE2CF3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7" name="Forma libre 26">
                <a:extLst>
                  <a:ext uri="{FF2B5EF4-FFF2-40B4-BE49-F238E27FC236}">
                    <a16:creationId xmlns:a16="http://schemas.microsoft.com/office/drawing/2014/main" id="{447B6BDF-CA3F-CC14-5A15-5E4E64BD1B7F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8" name="Forma libre 27">
                <a:extLst>
                  <a:ext uri="{FF2B5EF4-FFF2-40B4-BE49-F238E27FC236}">
                    <a16:creationId xmlns:a16="http://schemas.microsoft.com/office/drawing/2014/main" id="{3A2DB36E-A5DA-255D-0090-DF3BB8B45F41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19" name="Rectángulo 18">
              <a:extLst>
                <a:ext uri="{FF2B5EF4-FFF2-40B4-BE49-F238E27FC236}">
                  <a16:creationId xmlns:a16="http://schemas.microsoft.com/office/drawing/2014/main" id="{99C67A6B-93D7-1E0B-150B-D0120955759A}"/>
                </a:ext>
              </a:extLst>
            </p:cNvPr>
            <p:cNvSpPr/>
            <p:nvPr/>
          </p:nvSpPr>
          <p:spPr>
            <a:xfrm>
              <a:off x="257485" y="4831799"/>
              <a:ext cx="1114088" cy="1048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 dirty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Título de la presentación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939930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75115F-E234-D121-44BE-C9FF906B2C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FD751FF3-C9C3-8667-1B21-6C1B4B8CF9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762" y="112623"/>
            <a:ext cx="8916476" cy="2322000"/>
          </a:xfrm>
          <a:prstGeom prst="roundRect">
            <a:avLst>
              <a:gd name="adj" fmla="val 5984"/>
            </a:avLst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40A2EE4-7E74-4757-BC77-5C98EFD9A651}"/>
              </a:ext>
            </a:extLst>
          </p:cNvPr>
          <p:cNvSpPr/>
          <p:nvPr/>
        </p:nvSpPr>
        <p:spPr>
          <a:xfrm>
            <a:off x="606581" y="3026815"/>
            <a:ext cx="3965419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4400" spc="-7" noProof="0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</a:t>
            </a:r>
            <a:r>
              <a:rPr lang="es-ES_tradnl" sz="4400" spc="-7" noProof="0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Número 1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99220AE8-735B-2941-F35C-E42826728D0B}"/>
              </a:ext>
            </a:extLst>
          </p:cNvPr>
          <p:cNvGrpSpPr/>
          <p:nvPr/>
        </p:nvGrpSpPr>
        <p:grpSpPr>
          <a:xfrm>
            <a:off x="8005009" y="3813781"/>
            <a:ext cx="515318" cy="112191"/>
            <a:chOff x="5588723" y="3144791"/>
            <a:chExt cx="515318" cy="112191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506EFEC5-8752-F0BB-C475-B2E137A524E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19" name="Rectángulo 61">
              <a:extLst>
                <a:ext uri="{FF2B5EF4-FFF2-40B4-BE49-F238E27FC236}">
                  <a16:creationId xmlns:a16="http://schemas.microsoft.com/office/drawing/2014/main" id="{4B389131-76C1-8FD8-5C6A-8E3A21A68762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noProof="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CC56E096-0421-5D8C-BABF-FB72726DECFF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6AAE599C-C1DD-482F-7B82-CC8C1695BC49}"/>
              </a:ext>
            </a:extLst>
          </p:cNvPr>
          <p:cNvSpPr/>
          <p:nvPr/>
        </p:nvSpPr>
        <p:spPr>
          <a:xfrm>
            <a:off x="118800" y="112623"/>
            <a:ext cx="8906400" cy="2322000"/>
          </a:xfrm>
          <a:prstGeom prst="roundRect">
            <a:avLst>
              <a:gd name="adj" fmla="val 5534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 noProof="0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1810796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740FDDE-8D91-C427-7843-975EC40F4A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orma libre 46">
            <a:extLst>
              <a:ext uri="{FF2B5EF4-FFF2-40B4-BE49-F238E27FC236}">
                <a16:creationId xmlns:a16="http://schemas.microsoft.com/office/drawing/2014/main" id="{DEF26C85-D7AA-5785-9FF6-4468B8EE800A}"/>
              </a:ext>
            </a:extLst>
          </p:cNvPr>
          <p:cNvSpPr/>
          <p:nvPr/>
        </p:nvSpPr>
        <p:spPr>
          <a:xfrm>
            <a:off x="4783762" y="0"/>
            <a:ext cx="3438000" cy="5148000"/>
          </a:xfrm>
          <a:custGeom>
            <a:avLst/>
            <a:gdLst>
              <a:gd name="connsiteX0" fmla="*/ 0 w 3437719"/>
              <a:gd name="connsiteY0" fmla="*/ 0 h 5143500"/>
              <a:gd name="connsiteX1" fmla="*/ 2845711 w 3437719"/>
              <a:gd name="connsiteY1" fmla="*/ 0 h 5143500"/>
              <a:gd name="connsiteX2" fmla="*/ 2859164 w 3437719"/>
              <a:gd name="connsiteY2" fmla="*/ 26279 h 5143500"/>
              <a:gd name="connsiteX3" fmla="*/ 3437719 w 3437719"/>
              <a:gd name="connsiteY3" fmla="*/ 2571759 h 5143500"/>
              <a:gd name="connsiteX4" fmla="*/ 2859164 w 3437719"/>
              <a:gd name="connsiteY4" fmla="*/ 5109548 h 5143500"/>
              <a:gd name="connsiteX5" fmla="*/ 2841774 w 3437719"/>
              <a:gd name="connsiteY5" fmla="*/ 5143500 h 5143500"/>
              <a:gd name="connsiteX6" fmla="*/ 2 w 3437719"/>
              <a:gd name="connsiteY6" fmla="*/ 5143500 h 5143500"/>
              <a:gd name="connsiteX7" fmla="*/ 73187 w 3437719"/>
              <a:gd name="connsiteY7" fmla="*/ 5076984 h 5143500"/>
              <a:gd name="connsiteX8" fmla="*/ 1110970 w 3437719"/>
              <a:gd name="connsiteY8" fmla="*/ 2571759 h 5143500"/>
              <a:gd name="connsiteX9" fmla="*/ 73187 w 3437719"/>
              <a:gd name="connsiteY9" fmla="*/ 66518 h 5143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3437719" h="5143500">
                <a:moveTo>
                  <a:pt x="0" y="0"/>
                </a:moveTo>
                <a:lnTo>
                  <a:pt x="2845711" y="0"/>
                </a:lnTo>
                <a:lnTo>
                  <a:pt x="2859164" y="26279"/>
                </a:lnTo>
                <a:cubicBezTo>
                  <a:pt x="3229966" y="796168"/>
                  <a:pt x="3437719" y="1659563"/>
                  <a:pt x="3437719" y="2571759"/>
                </a:cubicBezTo>
                <a:cubicBezTo>
                  <a:pt x="3437719" y="3478995"/>
                  <a:pt x="3229966" y="4340218"/>
                  <a:pt x="2859164" y="5109548"/>
                </a:cubicBezTo>
                <a:lnTo>
                  <a:pt x="2841774" y="5143500"/>
                </a:lnTo>
                <a:lnTo>
                  <a:pt x="2" y="5143500"/>
                </a:lnTo>
                <a:lnTo>
                  <a:pt x="73187" y="5076984"/>
                </a:lnTo>
                <a:cubicBezTo>
                  <a:pt x="714366" y="4435804"/>
                  <a:pt x="1110970" y="3550051"/>
                  <a:pt x="1110970" y="2571759"/>
                </a:cubicBezTo>
                <a:cubicBezTo>
                  <a:pt x="1110970" y="1593458"/>
                  <a:pt x="714366" y="707700"/>
                  <a:pt x="73187" y="66518"/>
                </a:cubicBezTo>
                <a:close/>
              </a:path>
            </a:pathLst>
          </a:custGeom>
          <a:blipFill>
            <a:blip r:embed="rId2"/>
            <a:stretch>
              <a:fillRect/>
            </a:stretch>
          </a:blipFill>
          <a:ln w="38100" cap="rnd" cmpd="sng">
            <a:noFill/>
            <a:prstDash val="sysDash"/>
            <a:miter lim="800000"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1400" b="1">
              <a:solidFill>
                <a:schemeClr val="tx1"/>
              </a:solidFill>
            </a:endParaRP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15DE3913-62E1-02EE-20F7-7E10380EA06F}"/>
              </a:ext>
            </a:extLst>
          </p:cNvPr>
          <p:cNvSpPr/>
          <p:nvPr/>
        </p:nvSpPr>
        <p:spPr>
          <a:xfrm>
            <a:off x="508883" y="704103"/>
            <a:ext cx="3644135" cy="7181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ts val="2800"/>
              </a:lnSpc>
            </a:pPr>
            <a: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Este bloque es para</a:t>
            </a:r>
            <a:br>
              <a:rPr lang="en-US" sz="2500" b="0" i="0" spc="-60" noProof="1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</a:br>
            <a:r>
              <a:rPr lang="en-US" sz="2500" spc="-60" noProof="1">
                <a:solidFill>
                  <a:schemeClr val="bg2"/>
                </a:solidFill>
                <a:latin typeface="Pulso" pitchFamily="2" charset="0"/>
                <a:ea typeface="Inter Light BETA" panose="020B0402030000000004" pitchFamily="34" charset="0"/>
              </a:rPr>
              <a:t>una sección especial</a:t>
            </a:r>
            <a:endParaRPr lang="en-US" sz="2500" b="0" i="0" spc="-60" noProof="1">
              <a:solidFill>
                <a:schemeClr val="bg2"/>
              </a:solidFill>
              <a:latin typeface="Pulso" pitchFamily="2" charset="0"/>
              <a:ea typeface="Inter Light BETA" panose="020B0402030000000004" pitchFamily="34" charset="0"/>
            </a:endParaRPr>
          </a:p>
        </p:txBody>
      </p:sp>
      <p:sp>
        <p:nvSpPr>
          <p:cNvPr id="3" name="Marcador de texto 8">
            <a:extLst>
              <a:ext uri="{FF2B5EF4-FFF2-40B4-BE49-F238E27FC236}">
                <a16:creationId xmlns:a16="http://schemas.microsoft.com/office/drawing/2014/main" id="{776F3CE6-8525-D4CC-AB23-0D21E5BC2E4A}"/>
              </a:ext>
            </a:extLst>
          </p:cNvPr>
          <p:cNvSpPr txBox="1">
            <a:spLocks/>
          </p:cNvSpPr>
          <p:nvPr/>
        </p:nvSpPr>
        <p:spPr>
          <a:xfrm>
            <a:off x="508883" y="1679355"/>
            <a:ext cx="4363210" cy="259404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Lorem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ipsum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amet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consectetur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adipiscing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elit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Sed 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eiusmod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tempor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incididunt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ut labore et.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Ut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ad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minim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veniam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Quis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nostrud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exercitation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ullamco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nisi</a:t>
            </a:r>
            <a:endParaRPr lang="es-AR" sz="1200" spc="-15" dirty="0">
              <a:latin typeface="Pulso Light" pitchFamily="2" charset="0"/>
              <a:ea typeface="Open Sans Light"/>
              <a:cs typeface="Open Sans Light"/>
            </a:endParaRP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Aliquip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ex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commodo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consequat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Duis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aute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irure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dolor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reprehenderit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voluptate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velit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esse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cillum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dolore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eu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fugiat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nulla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pariatur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 </a:t>
            </a:r>
          </a:p>
          <a:p>
            <a:pPr>
              <a:lnSpc>
                <a:spcPct val="120000"/>
              </a:lnSpc>
              <a:spcBef>
                <a:spcPts val="0"/>
              </a:spcBef>
              <a:spcAft>
                <a:spcPts val="800"/>
              </a:spcAft>
              <a:buClr>
                <a:schemeClr val="bg2"/>
              </a:buClr>
              <a:buFont typeface="Tipo de letra del sistema regular"/>
              <a:buChar char="●"/>
            </a:pP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Excepteur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sint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occaecat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cupidatat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non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proident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, sunt in qui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officia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deserunt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mollit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anim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id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est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 </a:t>
            </a:r>
            <a:r>
              <a:rPr lang="es-AR" sz="1200" spc="-15" dirty="0" err="1">
                <a:latin typeface="Pulso Light" pitchFamily="2" charset="0"/>
                <a:ea typeface="Open Sans Light"/>
                <a:cs typeface="Open Sans Light"/>
              </a:rPr>
              <a:t>laborum</a:t>
            </a:r>
            <a:r>
              <a:rPr lang="es-AR" sz="1200" spc="-15" dirty="0">
                <a:latin typeface="Pulso Light" pitchFamily="2" charset="0"/>
                <a:ea typeface="Open Sans Light"/>
                <a:cs typeface="Open Sans Light"/>
              </a:rPr>
              <a:t>.</a:t>
            </a:r>
          </a:p>
        </p:txBody>
      </p:sp>
      <p:grpSp>
        <p:nvGrpSpPr>
          <p:cNvPr id="4" name="Grupo 3">
            <a:extLst>
              <a:ext uri="{FF2B5EF4-FFF2-40B4-BE49-F238E27FC236}">
                <a16:creationId xmlns:a16="http://schemas.microsoft.com/office/drawing/2014/main" id="{0BEFE29C-7B7C-1CB2-0436-367AB8D1BBAC}"/>
              </a:ext>
            </a:extLst>
          </p:cNvPr>
          <p:cNvGrpSpPr/>
          <p:nvPr/>
        </p:nvGrpSpPr>
        <p:grpSpPr>
          <a:xfrm>
            <a:off x="117446" y="4735746"/>
            <a:ext cx="8906400" cy="268682"/>
            <a:chOff x="117446" y="4735746"/>
            <a:chExt cx="8906400" cy="268682"/>
          </a:xfrm>
        </p:grpSpPr>
        <p:sp>
          <p:nvSpPr>
            <p:cNvPr id="5" name="Rectángulo redondeado 4">
              <a:extLst>
                <a:ext uri="{FF2B5EF4-FFF2-40B4-BE49-F238E27FC236}">
                  <a16:creationId xmlns:a16="http://schemas.microsoft.com/office/drawing/2014/main" id="{EDADB904-D91A-23A1-5754-8497B436A44C}"/>
                </a:ext>
              </a:extLst>
            </p:cNvPr>
            <p:cNvSpPr/>
            <p:nvPr/>
          </p:nvSpPr>
          <p:spPr>
            <a:xfrm>
              <a:off x="117446" y="4735746"/>
              <a:ext cx="8906400" cy="268682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38100" cap="rnd" cmpd="sng">
              <a:noFill/>
              <a:prstDash val="sysDash"/>
              <a:miter lim="800000"/>
            </a:ln>
            <a:effectLst>
              <a:outerShdw blurRad="38100" dist="12700" dir="5400000" algn="t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lvl="0" algn="ctr">
                <a:spcBef>
                  <a:spcPts val="1000"/>
                </a:spcBef>
              </a:pPr>
              <a:endParaRPr lang="es-AR" sz="1400" b="1">
                <a:solidFill>
                  <a:schemeClr val="tx1"/>
                </a:solidFill>
                <a:latin typeface="Pulso" pitchFamily="2" charset="0"/>
              </a:endParaRPr>
            </a:p>
          </p:txBody>
        </p:sp>
        <p:grpSp>
          <p:nvGrpSpPr>
            <p:cNvPr id="6" name="Gráfico 3">
              <a:extLst>
                <a:ext uri="{FF2B5EF4-FFF2-40B4-BE49-F238E27FC236}">
                  <a16:creationId xmlns:a16="http://schemas.microsoft.com/office/drawing/2014/main" id="{C721F9B2-1DE1-AB81-EC49-39D3324CA75D}"/>
                </a:ext>
              </a:extLst>
            </p:cNvPr>
            <p:cNvGrpSpPr/>
            <p:nvPr/>
          </p:nvGrpSpPr>
          <p:grpSpPr>
            <a:xfrm>
              <a:off x="8243851" y="4808412"/>
              <a:ext cx="549475" cy="126054"/>
              <a:chOff x="3835717" y="2907982"/>
              <a:chExt cx="4521517" cy="1037272"/>
            </a:xfrm>
            <a:solidFill>
              <a:schemeClr val="accent2"/>
            </a:solidFill>
          </p:grpSpPr>
          <p:sp>
            <p:nvSpPr>
              <p:cNvPr id="8" name="Forma libre 7">
                <a:extLst>
                  <a:ext uri="{FF2B5EF4-FFF2-40B4-BE49-F238E27FC236}">
                    <a16:creationId xmlns:a16="http://schemas.microsoft.com/office/drawing/2014/main" id="{C556D461-56FE-0B9A-414D-9700655A97A4}"/>
                  </a:ext>
                </a:extLst>
              </p:cNvPr>
              <p:cNvSpPr/>
              <p:nvPr/>
            </p:nvSpPr>
            <p:spPr>
              <a:xfrm>
                <a:off x="4500562" y="3111817"/>
                <a:ext cx="577215" cy="634365"/>
              </a:xfrm>
              <a:custGeom>
                <a:avLst/>
                <a:gdLst>
                  <a:gd name="connsiteX0" fmla="*/ 299085 w 577215"/>
                  <a:gd name="connsiteY0" fmla="*/ 0 h 634365"/>
                  <a:gd name="connsiteX1" fmla="*/ 86678 w 577215"/>
                  <a:gd name="connsiteY1" fmla="*/ 90488 h 634365"/>
                  <a:gd name="connsiteX2" fmla="*/ 0 w 577215"/>
                  <a:gd name="connsiteY2" fmla="*/ 318135 h 634365"/>
                  <a:gd name="connsiteX3" fmla="*/ 83820 w 577215"/>
                  <a:gd name="connsiteY3" fmla="*/ 544830 h 634365"/>
                  <a:gd name="connsiteX4" fmla="*/ 311467 w 577215"/>
                  <a:gd name="connsiteY4" fmla="*/ 634365 h 634365"/>
                  <a:gd name="connsiteX5" fmla="*/ 452438 w 577215"/>
                  <a:gd name="connsiteY5" fmla="*/ 603885 h 634365"/>
                  <a:gd name="connsiteX6" fmla="*/ 565785 w 577215"/>
                  <a:gd name="connsiteY6" fmla="*/ 515303 h 634365"/>
                  <a:gd name="connsiteX7" fmla="*/ 568643 w 577215"/>
                  <a:gd name="connsiteY7" fmla="*/ 511493 h 634365"/>
                  <a:gd name="connsiteX8" fmla="*/ 493395 w 577215"/>
                  <a:gd name="connsiteY8" fmla="*/ 435293 h 634365"/>
                  <a:gd name="connsiteX9" fmla="*/ 489585 w 577215"/>
                  <a:gd name="connsiteY9" fmla="*/ 440055 h 634365"/>
                  <a:gd name="connsiteX10" fmla="*/ 324803 w 577215"/>
                  <a:gd name="connsiteY10" fmla="*/ 514350 h 634365"/>
                  <a:gd name="connsiteX11" fmla="*/ 139065 w 577215"/>
                  <a:gd name="connsiteY11" fmla="*/ 371475 h 634365"/>
                  <a:gd name="connsiteX12" fmla="*/ 576263 w 577215"/>
                  <a:gd name="connsiteY12" fmla="*/ 371475 h 634365"/>
                  <a:gd name="connsiteX13" fmla="*/ 576263 w 577215"/>
                  <a:gd name="connsiteY13" fmla="*/ 366713 h 634365"/>
                  <a:gd name="connsiteX14" fmla="*/ 577215 w 577215"/>
                  <a:gd name="connsiteY14" fmla="*/ 287655 h 634365"/>
                  <a:gd name="connsiteX15" fmla="*/ 503872 w 577215"/>
                  <a:gd name="connsiteY15" fmla="*/ 85725 h 634365"/>
                  <a:gd name="connsiteX16" fmla="*/ 299085 w 577215"/>
                  <a:gd name="connsiteY16" fmla="*/ 0 h 634365"/>
                  <a:gd name="connsiteX17" fmla="*/ 137160 w 577215"/>
                  <a:gd name="connsiteY17" fmla="*/ 268605 h 634365"/>
                  <a:gd name="connsiteX18" fmla="*/ 300990 w 577215"/>
                  <a:gd name="connsiteY18" fmla="*/ 125730 h 634365"/>
                  <a:gd name="connsiteX19" fmla="*/ 446722 w 577215"/>
                  <a:gd name="connsiteY19" fmla="*/ 268605 h 634365"/>
                  <a:gd name="connsiteX20" fmla="*/ 137160 w 577215"/>
                  <a:gd name="connsiteY20" fmla="*/ 26860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</a:cxnLst>
                <a:rect l="l" t="t" r="r" b="b"/>
                <a:pathLst>
                  <a:path w="577215" h="634365">
                    <a:moveTo>
                      <a:pt x="299085" y="0"/>
                    </a:moveTo>
                    <a:cubicBezTo>
                      <a:pt x="218122" y="0"/>
                      <a:pt x="142875" y="32385"/>
                      <a:pt x="86678" y="90488"/>
                    </a:cubicBezTo>
                    <a:cubicBezTo>
                      <a:pt x="30480" y="149543"/>
                      <a:pt x="0" y="230505"/>
                      <a:pt x="0" y="318135"/>
                    </a:cubicBezTo>
                    <a:cubicBezTo>
                      <a:pt x="0" y="408623"/>
                      <a:pt x="28575" y="487680"/>
                      <a:pt x="83820" y="544830"/>
                    </a:cubicBezTo>
                    <a:cubicBezTo>
                      <a:pt x="140017" y="603885"/>
                      <a:pt x="219075" y="634365"/>
                      <a:pt x="311467" y="634365"/>
                    </a:cubicBezTo>
                    <a:cubicBezTo>
                      <a:pt x="360045" y="634365"/>
                      <a:pt x="408622" y="623888"/>
                      <a:pt x="452438" y="603885"/>
                    </a:cubicBezTo>
                    <a:cubicBezTo>
                      <a:pt x="497205" y="582930"/>
                      <a:pt x="535305" y="553403"/>
                      <a:pt x="565785" y="515303"/>
                    </a:cubicBezTo>
                    <a:lnTo>
                      <a:pt x="568643" y="511493"/>
                    </a:lnTo>
                    <a:lnTo>
                      <a:pt x="493395" y="435293"/>
                    </a:lnTo>
                    <a:lnTo>
                      <a:pt x="489585" y="440055"/>
                    </a:lnTo>
                    <a:cubicBezTo>
                      <a:pt x="448628" y="487680"/>
                      <a:pt x="388620" y="514350"/>
                      <a:pt x="324803" y="514350"/>
                    </a:cubicBezTo>
                    <a:cubicBezTo>
                      <a:pt x="214313" y="514350"/>
                      <a:pt x="153353" y="467678"/>
                      <a:pt x="139065" y="371475"/>
                    </a:cubicBezTo>
                    <a:lnTo>
                      <a:pt x="576263" y="371475"/>
                    </a:lnTo>
                    <a:lnTo>
                      <a:pt x="576263" y="366713"/>
                    </a:lnTo>
                    <a:cubicBezTo>
                      <a:pt x="577215" y="324803"/>
                      <a:pt x="577215" y="309563"/>
                      <a:pt x="577215" y="287655"/>
                    </a:cubicBezTo>
                    <a:cubicBezTo>
                      <a:pt x="577215" y="210503"/>
                      <a:pt x="551497" y="139065"/>
                      <a:pt x="503872" y="85725"/>
                    </a:cubicBezTo>
                    <a:cubicBezTo>
                      <a:pt x="452438" y="29528"/>
                      <a:pt x="381953" y="0"/>
                      <a:pt x="299085" y="0"/>
                    </a:cubicBezTo>
                    <a:close/>
                    <a:moveTo>
                      <a:pt x="137160" y="268605"/>
                    </a:moveTo>
                    <a:cubicBezTo>
                      <a:pt x="150495" y="172403"/>
                      <a:pt x="204788" y="125730"/>
                      <a:pt x="300990" y="125730"/>
                    </a:cubicBezTo>
                    <a:cubicBezTo>
                      <a:pt x="383858" y="125730"/>
                      <a:pt x="441960" y="182880"/>
                      <a:pt x="446722" y="268605"/>
                    </a:cubicBezTo>
                    <a:lnTo>
                      <a:pt x="137160" y="268605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9" name="Forma libre 8">
                <a:extLst>
                  <a:ext uri="{FF2B5EF4-FFF2-40B4-BE49-F238E27FC236}">
                    <a16:creationId xmlns:a16="http://schemas.microsoft.com/office/drawing/2014/main" id="{6E40B5F3-6D21-DB2F-F945-04A2A9545D89}"/>
                  </a:ext>
                </a:extLst>
              </p:cNvPr>
              <p:cNvSpPr/>
              <p:nvPr/>
            </p:nvSpPr>
            <p:spPr>
              <a:xfrm>
                <a:off x="6112192" y="3111817"/>
                <a:ext cx="634364" cy="634365"/>
              </a:xfrm>
              <a:custGeom>
                <a:avLst/>
                <a:gdLst>
                  <a:gd name="connsiteX0" fmla="*/ 317182 w 634364"/>
                  <a:gd name="connsiteY0" fmla="*/ 0 h 634365"/>
                  <a:gd name="connsiteX1" fmla="*/ 0 w 634364"/>
                  <a:gd name="connsiteY1" fmla="*/ 317183 h 634365"/>
                  <a:gd name="connsiteX2" fmla="*/ 317182 w 634364"/>
                  <a:gd name="connsiteY2" fmla="*/ 634365 h 634365"/>
                  <a:gd name="connsiteX3" fmla="*/ 634365 w 634364"/>
                  <a:gd name="connsiteY3" fmla="*/ 317183 h 634365"/>
                  <a:gd name="connsiteX4" fmla="*/ 317182 w 634364"/>
                  <a:gd name="connsiteY4" fmla="*/ 0 h 634365"/>
                  <a:gd name="connsiteX5" fmla="*/ 317182 w 634364"/>
                  <a:gd name="connsiteY5" fmla="*/ 508635 h 634365"/>
                  <a:gd name="connsiteX6" fmla="*/ 125730 w 634364"/>
                  <a:gd name="connsiteY6" fmla="*/ 317183 h 634365"/>
                  <a:gd name="connsiteX7" fmla="*/ 317182 w 634364"/>
                  <a:gd name="connsiteY7" fmla="*/ 125730 h 634365"/>
                  <a:gd name="connsiteX8" fmla="*/ 508635 w 634364"/>
                  <a:gd name="connsiteY8" fmla="*/ 317183 h 634365"/>
                  <a:gd name="connsiteX9" fmla="*/ 317182 w 634364"/>
                  <a:gd name="connsiteY9" fmla="*/ 508635 h 63436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34364" h="634365">
                    <a:moveTo>
                      <a:pt x="317182" y="0"/>
                    </a:moveTo>
                    <a:cubicBezTo>
                      <a:pt x="141922" y="0"/>
                      <a:pt x="0" y="142875"/>
                      <a:pt x="0" y="317183"/>
                    </a:cubicBezTo>
                    <a:cubicBezTo>
                      <a:pt x="0" y="492443"/>
                      <a:pt x="142875" y="634365"/>
                      <a:pt x="317182" y="634365"/>
                    </a:cubicBezTo>
                    <a:cubicBezTo>
                      <a:pt x="492442" y="634365"/>
                      <a:pt x="634365" y="491490"/>
                      <a:pt x="634365" y="317183"/>
                    </a:cubicBezTo>
                    <a:cubicBezTo>
                      <a:pt x="634365" y="141923"/>
                      <a:pt x="492442" y="0"/>
                      <a:pt x="317182" y="0"/>
                    </a:cubicBezTo>
                    <a:close/>
                    <a:moveTo>
                      <a:pt x="317182" y="508635"/>
                    </a:moveTo>
                    <a:cubicBezTo>
                      <a:pt x="211455" y="508635"/>
                      <a:pt x="125730" y="422910"/>
                      <a:pt x="125730" y="317183"/>
                    </a:cubicBezTo>
                    <a:cubicBezTo>
                      <a:pt x="125730" y="211455"/>
                      <a:pt x="211455" y="125730"/>
                      <a:pt x="317182" y="125730"/>
                    </a:cubicBezTo>
                    <a:cubicBezTo>
                      <a:pt x="422910" y="125730"/>
                      <a:pt x="508635" y="211455"/>
                      <a:pt x="508635" y="317183"/>
                    </a:cubicBezTo>
                    <a:cubicBezTo>
                      <a:pt x="508635" y="422910"/>
                      <a:pt x="422910" y="508635"/>
                      <a:pt x="317182" y="50863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0" name="Forma libre 9">
                <a:extLst>
                  <a:ext uri="{FF2B5EF4-FFF2-40B4-BE49-F238E27FC236}">
                    <a16:creationId xmlns:a16="http://schemas.microsoft.com/office/drawing/2014/main" id="{ACB39DD0-2F20-9228-2580-36BE03AC237A}"/>
                  </a:ext>
                </a:extLst>
              </p:cNvPr>
              <p:cNvSpPr/>
              <p:nvPr/>
            </p:nvSpPr>
            <p:spPr>
              <a:xfrm>
                <a:off x="3835717" y="3109912"/>
                <a:ext cx="584835" cy="835342"/>
              </a:xfrm>
              <a:custGeom>
                <a:avLst/>
                <a:gdLst>
                  <a:gd name="connsiteX0" fmla="*/ 314325 w 584835"/>
                  <a:gd name="connsiteY0" fmla="*/ 0 h 835342"/>
                  <a:gd name="connsiteX1" fmla="*/ 114300 w 584835"/>
                  <a:gd name="connsiteY1" fmla="*/ 130492 h 835342"/>
                  <a:gd name="connsiteX2" fmla="*/ 109538 w 584835"/>
                  <a:gd name="connsiteY2" fmla="*/ 130492 h 835342"/>
                  <a:gd name="connsiteX3" fmla="*/ 106680 w 584835"/>
                  <a:gd name="connsiteY3" fmla="*/ 16192 h 835342"/>
                  <a:gd name="connsiteX4" fmla="*/ 0 w 584835"/>
                  <a:gd name="connsiteY4" fmla="*/ 16192 h 835342"/>
                  <a:gd name="connsiteX5" fmla="*/ 0 w 584835"/>
                  <a:gd name="connsiteY5" fmla="*/ 835343 h 835342"/>
                  <a:gd name="connsiteX6" fmla="*/ 127635 w 584835"/>
                  <a:gd name="connsiteY6" fmla="*/ 835343 h 835342"/>
                  <a:gd name="connsiteX7" fmla="*/ 127635 w 584835"/>
                  <a:gd name="connsiteY7" fmla="*/ 509588 h 835342"/>
                  <a:gd name="connsiteX8" fmla="*/ 131445 w 584835"/>
                  <a:gd name="connsiteY8" fmla="*/ 509588 h 835342"/>
                  <a:gd name="connsiteX9" fmla="*/ 196215 w 584835"/>
                  <a:gd name="connsiteY9" fmla="*/ 596265 h 835342"/>
                  <a:gd name="connsiteX10" fmla="*/ 320040 w 584835"/>
                  <a:gd name="connsiteY10" fmla="*/ 636270 h 835342"/>
                  <a:gd name="connsiteX11" fmla="*/ 508635 w 584835"/>
                  <a:gd name="connsiteY11" fmla="*/ 547688 h 835342"/>
                  <a:gd name="connsiteX12" fmla="*/ 584835 w 584835"/>
                  <a:gd name="connsiteY12" fmla="*/ 317183 h 835342"/>
                  <a:gd name="connsiteX13" fmla="*/ 508635 w 584835"/>
                  <a:gd name="connsiteY13" fmla="*/ 88583 h 835342"/>
                  <a:gd name="connsiteX14" fmla="*/ 314325 w 584835"/>
                  <a:gd name="connsiteY14" fmla="*/ 0 h 835342"/>
                  <a:gd name="connsiteX15" fmla="*/ 291465 w 584835"/>
                  <a:gd name="connsiteY15" fmla="*/ 515303 h 835342"/>
                  <a:gd name="connsiteX16" fmla="*/ 172403 w 584835"/>
                  <a:gd name="connsiteY16" fmla="*/ 457200 h 835342"/>
                  <a:gd name="connsiteX17" fmla="*/ 130493 w 584835"/>
                  <a:gd name="connsiteY17" fmla="*/ 320040 h 835342"/>
                  <a:gd name="connsiteX18" fmla="*/ 174308 w 584835"/>
                  <a:gd name="connsiteY18" fmla="*/ 180023 h 835342"/>
                  <a:gd name="connsiteX19" fmla="*/ 295275 w 584835"/>
                  <a:gd name="connsiteY19" fmla="*/ 121920 h 835342"/>
                  <a:gd name="connsiteX20" fmla="*/ 409575 w 584835"/>
                  <a:gd name="connsiteY20" fmla="*/ 177165 h 835342"/>
                  <a:gd name="connsiteX21" fmla="*/ 453390 w 584835"/>
                  <a:gd name="connsiteY21" fmla="*/ 320992 h 835342"/>
                  <a:gd name="connsiteX22" fmla="*/ 291465 w 584835"/>
                  <a:gd name="connsiteY22" fmla="*/ 515303 h 8353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</a:cxnLst>
                <a:rect l="l" t="t" r="r" b="b"/>
                <a:pathLst>
                  <a:path w="584835" h="835342">
                    <a:moveTo>
                      <a:pt x="314325" y="0"/>
                    </a:moveTo>
                    <a:cubicBezTo>
                      <a:pt x="222885" y="0"/>
                      <a:pt x="155258" y="43815"/>
                      <a:pt x="114300" y="130492"/>
                    </a:cubicBezTo>
                    <a:lnTo>
                      <a:pt x="109538" y="130492"/>
                    </a:lnTo>
                    <a:lnTo>
                      <a:pt x="106680" y="16192"/>
                    </a:lnTo>
                    <a:lnTo>
                      <a:pt x="0" y="16192"/>
                    </a:lnTo>
                    <a:lnTo>
                      <a:pt x="0" y="835343"/>
                    </a:lnTo>
                    <a:lnTo>
                      <a:pt x="127635" y="835343"/>
                    </a:lnTo>
                    <a:lnTo>
                      <a:pt x="127635" y="509588"/>
                    </a:lnTo>
                    <a:lnTo>
                      <a:pt x="131445" y="509588"/>
                    </a:lnTo>
                    <a:cubicBezTo>
                      <a:pt x="147638" y="545783"/>
                      <a:pt x="169545" y="575310"/>
                      <a:pt x="196215" y="596265"/>
                    </a:cubicBezTo>
                    <a:cubicBezTo>
                      <a:pt x="230505" y="622935"/>
                      <a:pt x="272415" y="636270"/>
                      <a:pt x="320040" y="636270"/>
                    </a:cubicBezTo>
                    <a:cubicBezTo>
                      <a:pt x="393383" y="636270"/>
                      <a:pt x="460058" y="604838"/>
                      <a:pt x="508635" y="547688"/>
                    </a:cubicBezTo>
                    <a:cubicBezTo>
                      <a:pt x="558165" y="489585"/>
                      <a:pt x="584835" y="407670"/>
                      <a:pt x="584835" y="317183"/>
                    </a:cubicBezTo>
                    <a:cubicBezTo>
                      <a:pt x="584835" y="227648"/>
                      <a:pt x="557213" y="145733"/>
                      <a:pt x="508635" y="88583"/>
                    </a:cubicBezTo>
                    <a:cubicBezTo>
                      <a:pt x="460058" y="32385"/>
                      <a:pt x="390525" y="0"/>
                      <a:pt x="314325" y="0"/>
                    </a:cubicBezTo>
                    <a:close/>
                    <a:moveTo>
                      <a:pt x="291465" y="515303"/>
                    </a:moveTo>
                    <a:cubicBezTo>
                      <a:pt x="242888" y="515303"/>
                      <a:pt x="200978" y="495300"/>
                      <a:pt x="172403" y="457200"/>
                    </a:cubicBezTo>
                    <a:cubicBezTo>
                      <a:pt x="145733" y="421958"/>
                      <a:pt x="130493" y="373380"/>
                      <a:pt x="130493" y="320040"/>
                    </a:cubicBezTo>
                    <a:cubicBezTo>
                      <a:pt x="130493" y="265748"/>
                      <a:pt x="145733" y="216217"/>
                      <a:pt x="174308" y="180023"/>
                    </a:cubicBezTo>
                    <a:cubicBezTo>
                      <a:pt x="203835" y="141923"/>
                      <a:pt x="245745" y="121920"/>
                      <a:pt x="295275" y="121920"/>
                    </a:cubicBezTo>
                    <a:cubicBezTo>
                      <a:pt x="340995" y="121920"/>
                      <a:pt x="381000" y="140970"/>
                      <a:pt x="409575" y="177165"/>
                    </a:cubicBezTo>
                    <a:cubicBezTo>
                      <a:pt x="438150" y="213360"/>
                      <a:pt x="453390" y="262890"/>
                      <a:pt x="453390" y="320992"/>
                    </a:cubicBezTo>
                    <a:cubicBezTo>
                      <a:pt x="452438" y="437198"/>
                      <a:pt x="387668" y="515303"/>
                      <a:pt x="291465" y="515303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1" name="Forma libre 10">
                <a:extLst>
                  <a:ext uri="{FF2B5EF4-FFF2-40B4-BE49-F238E27FC236}">
                    <a16:creationId xmlns:a16="http://schemas.microsoft.com/office/drawing/2014/main" id="{A6A76CC5-3BE8-B8BB-5594-222B47265411}"/>
                  </a:ext>
                </a:extLst>
              </p:cNvPr>
              <p:cNvSpPr/>
              <p:nvPr/>
            </p:nvSpPr>
            <p:spPr>
              <a:xfrm>
                <a:off x="5178742" y="3127057"/>
                <a:ext cx="320992" cy="603884"/>
              </a:xfrm>
              <a:custGeom>
                <a:avLst/>
                <a:gdLst>
                  <a:gd name="connsiteX0" fmla="*/ 120967 w 320992"/>
                  <a:gd name="connsiteY0" fmla="*/ 109538 h 603884"/>
                  <a:gd name="connsiteX1" fmla="*/ 117158 w 320992"/>
                  <a:gd name="connsiteY1" fmla="*/ 109538 h 603884"/>
                  <a:gd name="connsiteX2" fmla="*/ 109538 w 320992"/>
                  <a:gd name="connsiteY2" fmla="*/ 952 h 603884"/>
                  <a:gd name="connsiteX3" fmla="*/ 0 w 320992"/>
                  <a:gd name="connsiteY3" fmla="*/ 952 h 603884"/>
                  <a:gd name="connsiteX4" fmla="*/ 0 w 320992"/>
                  <a:gd name="connsiteY4" fmla="*/ 603885 h 603884"/>
                  <a:gd name="connsiteX5" fmla="*/ 130492 w 320992"/>
                  <a:gd name="connsiteY5" fmla="*/ 603885 h 603884"/>
                  <a:gd name="connsiteX6" fmla="*/ 130492 w 320992"/>
                  <a:gd name="connsiteY6" fmla="*/ 255270 h 603884"/>
                  <a:gd name="connsiteX7" fmla="*/ 237173 w 320992"/>
                  <a:gd name="connsiteY7" fmla="*/ 141922 h 603884"/>
                  <a:gd name="connsiteX8" fmla="*/ 320992 w 320992"/>
                  <a:gd name="connsiteY8" fmla="*/ 141922 h 603884"/>
                  <a:gd name="connsiteX9" fmla="*/ 320992 w 320992"/>
                  <a:gd name="connsiteY9" fmla="*/ 0 h 603884"/>
                  <a:gd name="connsiteX10" fmla="*/ 279083 w 320992"/>
                  <a:gd name="connsiteY10" fmla="*/ 0 h 603884"/>
                  <a:gd name="connsiteX11" fmla="*/ 120967 w 320992"/>
                  <a:gd name="connsiteY11" fmla="*/ 109538 h 60388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</a:cxnLst>
                <a:rect l="l" t="t" r="r" b="b"/>
                <a:pathLst>
                  <a:path w="320992" h="603884">
                    <a:moveTo>
                      <a:pt x="120967" y="109538"/>
                    </a:moveTo>
                    <a:lnTo>
                      <a:pt x="117158" y="109538"/>
                    </a:lnTo>
                    <a:lnTo>
                      <a:pt x="109538" y="952"/>
                    </a:lnTo>
                    <a:lnTo>
                      <a:pt x="0" y="952"/>
                    </a:lnTo>
                    <a:lnTo>
                      <a:pt x="0" y="603885"/>
                    </a:lnTo>
                    <a:lnTo>
                      <a:pt x="130492" y="603885"/>
                    </a:lnTo>
                    <a:lnTo>
                      <a:pt x="130492" y="255270"/>
                    </a:lnTo>
                    <a:cubicBezTo>
                      <a:pt x="130492" y="176213"/>
                      <a:pt x="162878" y="141922"/>
                      <a:pt x="237173" y="141922"/>
                    </a:cubicBezTo>
                    <a:lnTo>
                      <a:pt x="320992" y="141922"/>
                    </a:lnTo>
                    <a:lnTo>
                      <a:pt x="320992" y="0"/>
                    </a:lnTo>
                    <a:lnTo>
                      <a:pt x="279083" y="0"/>
                    </a:lnTo>
                    <a:cubicBezTo>
                      <a:pt x="195263" y="0"/>
                      <a:pt x="142875" y="36195"/>
                      <a:pt x="120967" y="109538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12" name="Forma libre 11">
                <a:extLst>
                  <a:ext uri="{FF2B5EF4-FFF2-40B4-BE49-F238E27FC236}">
                    <a16:creationId xmlns:a16="http://schemas.microsoft.com/office/drawing/2014/main" id="{0BABB04E-C59F-87E1-0FB5-552923E7B938}"/>
                  </a:ext>
                </a:extLst>
              </p:cNvPr>
              <p:cNvSpPr/>
              <p:nvPr/>
            </p:nvSpPr>
            <p:spPr>
              <a:xfrm>
                <a:off x="5528309" y="3108960"/>
                <a:ext cx="519112" cy="635317"/>
              </a:xfrm>
              <a:custGeom>
                <a:avLst/>
                <a:gdLst>
                  <a:gd name="connsiteX0" fmla="*/ 263843 w 519112"/>
                  <a:gd name="connsiteY0" fmla="*/ 102870 h 635317"/>
                  <a:gd name="connsiteX1" fmla="*/ 415290 w 519112"/>
                  <a:gd name="connsiteY1" fmla="*/ 206692 h 635317"/>
                  <a:gd name="connsiteX2" fmla="*/ 417195 w 519112"/>
                  <a:gd name="connsiteY2" fmla="*/ 211455 h 635317"/>
                  <a:gd name="connsiteX3" fmla="*/ 519113 w 519112"/>
                  <a:gd name="connsiteY3" fmla="*/ 173355 h 635317"/>
                  <a:gd name="connsiteX4" fmla="*/ 517208 w 519112"/>
                  <a:gd name="connsiteY4" fmla="*/ 168592 h 635317"/>
                  <a:gd name="connsiteX5" fmla="*/ 421005 w 519112"/>
                  <a:gd name="connsiteY5" fmla="*/ 43815 h 635317"/>
                  <a:gd name="connsiteX6" fmla="*/ 266700 w 519112"/>
                  <a:gd name="connsiteY6" fmla="*/ 0 h 635317"/>
                  <a:gd name="connsiteX7" fmla="*/ 118110 w 519112"/>
                  <a:gd name="connsiteY7" fmla="*/ 49530 h 635317"/>
                  <a:gd name="connsiteX8" fmla="*/ 49530 w 519112"/>
                  <a:gd name="connsiteY8" fmla="*/ 186690 h 635317"/>
                  <a:gd name="connsiteX9" fmla="*/ 104775 w 519112"/>
                  <a:gd name="connsiteY9" fmla="*/ 313373 h 635317"/>
                  <a:gd name="connsiteX10" fmla="*/ 239078 w 519112"/>
                  <a:gd name="connsiteY10" fmla="*/ 377190 h 635317"/>
                  <a:gd name="connsiteX11" fmla="*/ 252413 w 519112"/>
                  <a:gd name="connsiteY11" fmla="*/ 380048 h 635317"/>
                  <a:gd name="connsiteX12" fmla="*/ 347663 w 519112"/>
                  <a:gd name="connsiteY12" fmla="*/ 407670 h 635317"/>
                  <a:gd name="connsiteX13" fmla="*/ 385763 w 519112"/>
                  <a:gd name="connsiteY13" fmla="*/ 461010 h 635317"/>
                  <a:gd name="connsiteX14" fmla="*/ 274320 w 519112"/>
                  <a:gd name="connsiteY14" fmla="*/ 528638 h 635317"/>
                  <a:gd name="connsiteX15" fmla="*/ 97155 w 519112"/>
                  <a:gd name="connsiteY15" fmla="*/ 426720 h 635317"/>
                  <a:gd name="connsiteX16" fmla="*/ 94298 w 519112"/>
                  <a:gd name="connsiteY16" fmla="*/ 421957 h 635317"/>
                  <a:gd name="connsiteX17" fmla="*/ 0 w 519112"/>
                  <a:gd name="connsiteY17" fmla="*/ 473392 h 635317"/>
                  <a:gd name="connsiteX18" fmla="*/ 1905 w 519112"/>
                  <a:gd name="connsiteY18" fmla="*/ 478155 h 635317"/>
                  <a:gd name="connsiteX19" fmla="*/ 107633 w 519112"/>
                  <a:gd name="connsiteY19" fmla="*/ 593407 h 635317"/>
                  <a:gd name="connsiteX20" fmla="*/ 273368 w 519112"/>
                  <a:gd name="connsiteY20" fmla="*/ 635318 h 635317"/>
                  <a:gd name="connsiteX21" fmla="*/ 441960 w 519112"/>
                  <a:gd name="connsiteY21" fmla="*/ 589598 h 635317"/>
                  <a:gd name="connsiteX22" fmla="*/ 515303 w 519112"/>
                  <a:gd name="connsiteY22" fmla="*/ 457200 h 635317"/>
                  <a:gd name="connsiteX23" fmla="*/ 450533 w 519112"/>
                  <a:gd name="connsiteY23" fmla="*/ 334328 h 635317"/>
                  <a:gd name="connsiteX24" fmla="*/ 310515 w 519112"/>
                  <a:gd name="connsiteY24" fmla="*/ 278130 h 635317"/>
                  <a:gd name="connsiteX25" fmla="*/ 166688 w 519112"/>
                  <a:gd name="connsiteY25" fmla="*/ 179070 h 635317"/>
                  <a:gd name="connsiteX26" fmla="*/ 263843 w 519112"/>
                  <a:gd name="connsiteY26" fmla="*/ 102870 h 63531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</a:cxnLst>
                <a:rect l="l" t="t" r="r" b="b"/>
                <a:pathLst>
                  <a:path w="519112" h="635317">
                    <a:moveTo>
                      <a:pt x="263843" y="102870"/>
                    </a:moveTo>
                    <a:cubicBezTo>
                      <a:pt x="335280" y="102870"/>
                      <a:pt x="390525" y="140970"/>
                      <a:pt x="415290" y="206692"/>
                    </a:cubicBezTo>
                    <a:lnTo>
                      <a:pt x="417195" y="211455"/>
                    </a:lnTo>
                    <a:lnTo>
                      <a:pt x="519113" y="173355"/>
                    </a:lnTo>
                    <a:lnTo>
                      <a:pt x="517208" y="168592"/>
                    </a:lnTo>
                    <a:cubicBezTo>
                      <a:pt x="495300" y="115252"/>
                      <a:pt x="462915" y="73342"/>
                      <a:pt x="421005" y="43815"/>
                    </a:cubicBezTo>
                    <a:cubicBezTo>
                      <a:pt x="378143" y="14288"/>
                      <a:pt x="325755" y="0"/>
                      <a:pt x="266700" y="0"/>
                    </a:cubicBezTo>
                    <a:cubicBezTo>
                      <a:pt x="212408" y="0"/>
                      <a:pt x="158115" y="18098"/>
                      <a:pt x="118110" y="49530"/>
                    </a:cubicBezTo>
                    <a:cubicBezTo>
                      <a:pt x="74295" y="83820"/>
                      <a:pt x="49530" y="133350"/>
                      <a:pt x="49530" y="186690"/>
                    </a:cubicBezTo>
                    <a:cubicBezTo>
                      <a:pt x="49530" y="238125"/>
                      <a:pt x="68580" y="280988"/>
                      <a:pt x="104775" y="313373"/>
                    </a:cubicBezTo>
                    <a:cubicBezTo>
                      <a:pt x="136208" y="340995"/>
                      <a:pt x="180022" y="361950"/>
                      <a:pt x="239078" y="377190"/>
                    </a:cubicBezTo>
                    <a:cubicBezTo>
                      <a:pt x="243840" y="378142"/>
                      <a:pt x="247650" y="379095"/>
                      <a:pt x="252413" y="380048"/>
                    </a:cubicBezTo>
                    <a:cubicBezTo>
                      <a:pt x="288608" y="387667"/>
                      <a:pt x="322897" y="395288"/>
                      <a:pt x="347663" y="407670"/>
                    </a:cubicBezTo>
                    <a:cubicBezTo>
                      <a:pt x="373380" y="421005"/>
                      <a:pt x="385763" y="437198"/>
                      <a:pt x="385763" y="461010"/>
                    </a:cubicBezTo>
                    <a:cubicBezTo>
                      <a:pt x="385763" y="507682"/>
                      <a:pt x="329565" y="528638"/>
                      <a:pt x="274320" y="528638"/>
                    </a:cubicBezTo>
                    <a:cubicBezTo>
                      <a:pt x="200978" y="528638"/>
                      <a:pt x="133350" y="489585"/>
                      <a:pt x="97155" y="426720"/>
                    </a:cubicBezTo>
                    <a:lnTo>
                      <a:pt x="94298" y="421957"/>
                    </a:lnTo>
                    <a:lnTo>
                      <a:pt x="0" y="473392"/>
                    </a:lnTo>
                    <a:lnTo>
                      <a:pt x="1905" y="478155"/>
                    </a:lnTo>
                    <a:cubicBezTo>
                      <a:pt x="23813" y="525780"/>
                      <a:pt x="60960" y="565785"/>
                      <a:pt x="107633" y="593407"/>
                    </a:cubicBezTo>
                    <a:cubicBezTo>
                      <a:pt x="155258" y="621030"/>
                      <a:pt x="212408" y="635318"/>
                      <a:pt x="273368" y="635318"/>
                    </a:cubicBezTo>
                    <a:cubicBezTo>
                      <a:pt x="339090" y="635318"/>
                      <a:pt x="398145" y="619125"/>
                      <a:pt x="441960" y="589598"/>
                    </a:cubicBezTo>
                    <a:cubicBezTo>
                      <a:pt x="489585" y="557213"/>
                      <a:pt x="515303" y="511492"/>
                      <a:pt x="515303" y="457200"/>
                    </a:cubicBezTo>
                    <a:cubicBezTo>
                      <a:pt x="516255" y="405765"/>
                      <a:pt x="494347" y="364807"/>
                      <a:pt x="450533" y="334328"/>
                    </a:cubicBezTo>
                    <a:cubicBezTo>
                      <a:pt x="409575" y="305753"/>
                      <a:pt x="354330" y="288607"/>
                      <a:pt x="310515" y="278130"/>
                    </a:cubicBezTo>
                    <a:cubicBezTo>
                      <a:pt x="242888" y="259080"/>
                      <a:pt x="166688" y="238125"/>
                      <a:pt x="166688" y="179070"/>
                    </a:cubicBezTo>
                    <a:cubicBezTo>
                      <a:pt x="168593" y="141923"/>
                      <a:pt x="203835" y="102870"/>
                      <a:pt x="263843" y="10287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3" name="Forma libre 22">
                <a:extLst>
                  <a:ext uri="{FF2B5EF4-FFF2-40B4-BE49-F238E27FC236}">
                    <a16:creationId xmlns:a16="http://schemas.microsoft.com/office/drawing/2014/main" id="{8D469F4D-185F-C8E7-2EA7-E698EFCF7BAD}"/>
                  </a:ext>
                </a:extLst>
              </p:cNvPr>
              <p:cNvSpPr/>
              <p:nvPr/>
            </p:nvSpPr>
            <p:spPr>
              <a:xfrm>
                <a:off x="6831330" y="3111817"/>
                <a:ext cx="528637" cy="620077"/>
              </a:xfrm>
              <a:custGeom>
                <a:avLst/>
                <a:gdLst>
                  <a:gd name="connsiteX0" fmla="*/ 325755 w 528637"/>
                  <a:gd name="connsiteY0" fmla="*/ 0 h 620077"/>
                  <a:gd name="connsiteX1" fmla="*/ 201930 w 528637"/>
                  <a:gd name="connsiteY1" fmla="*/ 39053 h 620077"/>
                  <a:gd name="connsiteX2" fmla="*/ 126682 w 528637"/>
                  <a:gd name="connsiteY2" fmla="*/ 130493 h 620077"/>
                  <a:gd name="connsiteX3" fmla="*/ 120967 w 528637"/>
                  <a:gd name="connsiteY3" fmla="*/ 130493 h 620077"/>
                  <a:gd name="connsiteX4" fmla="*/ 120967 w 528637"/>
                  <a:gd name="connsiteY4" fmla="*/ 16193 h 620077"/>
                  <a:gd name="connsiteX5" fmla="*/ 0 w 528637"/>
                  <a:gd name="connsiteY5" fmla="*/ 16193 h 620077"/>
                  <a:gd name="connsiteX6" fmla="*/ 0 w 528637"/>
                  <a:gd name="connsiteY6" fmla="*/ 619125 h 620077"/>
                  <a:gd name="connsiteX7" fmla="*/ 131445 w 528637"/>
                  <a:gd name="connsiteY7" fmla="*/ 619125 h 620077"/>
                  <a:gd name="connsiteX8" fmla="*/ 131445 w 528637"/>
                  <a:gd name="connsiteY8" fmla="*/ 282893 h 620077"/>
                  <a:gd name="connsiteX9" fmla="*/ 166688 w 528637"/>
                  <a:gd name="connsiteY9" fmla="*/ 179070 h 620077"/>
                  <a:gd name="connsiteX10" fmla="*/ 282892 w 528637"/>
                  <a:gd name="connsiteY10" fmla="*/ 114300 h 620077"/>
                  <a:gd name="connsiteX11" fmla="*/ 371475 w 528637"/>
                  <a:gd name="connsiteY11" fmla="*/ 150495 h 620077"/>
                  <a:gd name="connsiteX12" fmla="*/ 398145 w 528637"/>
                  <a:gd name="connsiteY12" fmla="*/ 258128 h 620077"/>
                  <a:gd name="connsiteX13" fmla="*/ 398145 w 528637"/>
                  <a:gd name="connsiteY13" fmla="*/ 620078 h 620077"/>
                  <a:gd name="connsiteX14" fmla="*/ 528638 w 528637"/>
                  <a:gd name="connsiteY14" fmla="*/ 620078 h 620077"/>
                  <a:gd name="connsiteX15" fmla="*/ 528638 w 528637"/>
                  <a:gd name="connsiteY15" fmla="*/ 240983 h 620077"/>
                  <a:gd name="connsiteX16" fmla="*/ 477202 w 528637"/>
                  <a:gd name="connsiteY16" fmla="*/ 64770 h 620077"/>
                  <a:gd name="connsiteX17" fmla="*/ 325755 w 528637"/>
                  <a:gd name="connsiteY17" fmla="*/ 0 h 62007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28637" h="620077">
                    <a:moveTo>
                      <a:pt x="325755" y="0"/>
                    </a:moveTo>
                    <a:cubicBezTo>
                      <a:pt x="280035" y="0"/>
                      <a:pt x="237172" y="13335"/>
                      <a:pt x="201930" y="39053"/>
                    </a:cubicBezTo>
                    <a:cubicBezTo>
                      <a:pt x="169545" y="61913"/>
                      <a:pt x="143827" y="93345"/>
                      <a:pt x="126682" y="130493"/>
                    </a:cubicBezTo>
                    <a:lnTo>
                      <a:pt x="120967" y="130493"/>
                    </a:lnTo>
                    <a:lnTo>
                      <a:pt x="120967" y="16193"/>
                    </a:lnTo>
                    <a:lnTo>
                      <a:pt x="0" y="16193"/>
                    </a:lnTo>
                    <a:lnTo>
                      <a:pt x="0" y="619125"/>
                    </a:lnTo>
                    <a:lnTo>
                      <a:pt x="131445" y="619125"/>
                    </a:lnTo>
                    <a:lnTo>
                      <a:pt x="131445" y="282893"/>
                    </a:lnTo>
                    <a:cubicBezTo>
                      <a:pt x="131445" y="257175"/>
                      <a:pt x="141922" y="215265"/>
                      <a:pt x="166688" y="179070"/>
                    </a:cubicBezTo>
                    <a:cubicBezTo>
                      <a:pt x="186690" y="149543"/>
                      <a:pt x="222885" y="114300"/>
                      <a:pt x="282892" y="114300"/>
                    </a:cubicBezTo>
                    <a:cubicBezTo>
                      <a:pt x="323850" y="114300"/>
                      <a:pt x="352425" y="125730"/>
                      <a:pt x="371475" y="150495"/>
                    </a:cubicBezTo>
                    <a:cubicBezTo>
                      <a:pt x="389572" y="174308"/>
                      <a:pt x="398145" y="208598"/>
                      <a:pt x="398145" y="258128"/>
                    </a:cubicBezTo>
                    <a:lnTo>
                      <a:pt x="398145" y="620078"/>
                    </a:lnTo>
                    <a:lnTo>
                      <a:pt x="528638" y="620078"/>
                    </a:lnTo>
                    <a:lnTo>
                      <a:pt x="528638" y="240983"/>
                    </a:lnTo>
                    <a:cubicBezTo>
                      <a:pt x="528638" y="165735"/>
                      <a:pt x="511492" y="106680"/>
                      <a:pt x="477202" y="64770"/>
                    </a:cubicBezTo>
                    <a:cubicBezTo>
                      <a:pt x="442913" y="21908"/>
                      <a:pt x="391477" y="0"/>
                      <a:pt x="325755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4" name="Forma libre 23">
                <a:extLst>
                  <a:ext uri="{FF2B5EF4-FFF2-40B4-BE49-F238E27FC236}">
                    <a16:creationId xmlns:a16="http://schemas.microsoft.com/office/drawing/2014/main" id="{3FDB021D-8A99-7236-42C0-3EEA2D1B2B45}"/>
                  </a:ext>
                </a:extLst>
              </p:cNvPr>
              <p:cNvSpPr/>
              <p:nvPr/>
            </p:nvSpPr>
            <p:spPr>
              <a:xfrm>
                <a:off x="7456169" y="3110864"/>
                <a:ext cx="580072" cy="634364"/>
              </a:xfrm>
              <a:custGeom>
                <a:avLst/>
                <a:gdLst>
                  <a:gd name="connsiteX0" fmla="*/ 519113 w 580072"/>
                  <a:gd name="connsiteY0" fmla="*/ 501015 h 634364"/>
                  <a:gd name="connsiteX1" fmla="*/ 519113 w 580072"/>
                  <a:gd name="connsiteY1" fmla="*/ 229552 h 634364"/>
                  <a:gd name="connsiteX2" fmla="*/ 457200 w 580072"/>
                  <a:gd name="connsiteY2" fmla="*/ 64770 h 634364"/>
                  <a:gd name="connsiteX3" fmla="*/ 281940 w 580072"/>
                  <a:gd name="connsiteY3" fmla="*/ 0 h 634364"/>
                  <a:gd name="connsiteX4" fmla="*/ 5715 w 580072"/>
                  <a:gd name="connsiteY4" fmla="*/ 180975 h 634364"/>
                  <a:gd name="connsiteX5" fmla="*/ 3810 w 580072"/>
                  <a:gd name="connsiteY5" fmla="*/ 185738 h 634364"/>
                  <a:gd name="connsiteX6" fmla="*/ 117158 w 580072"/>
                  <a:gd name="connsiteY6" fmla="*/ 239077 h 634364"/>
                  <a:gd name="connsiteX7" fmla="*/ 119063 w 580072"/>
                  <a:gd name="connsiteY7" fmla="*/ 234315 h 634364"/>
                  <a:gd name="connsiteX8" fmla="*/ 270510 w 580072"/>
                  <a:gd name="connsiteY8" fmla="*/ 121920 h 634364"/>
                  <a:gd name="connsiteX9" fmla="*/ 387668 w 580072"/>
                  <a:gd name="connsiteY9" fmla="*/ 225743 h 634364"/>
                  <a:gd name="connsiteX10" fmla="*/ 387668 w 580072"/>
                  <a:gd name="connsiteY10" fmla="*/ 268605 h 634364"/>
                  <a:gd name="connsiteX11" fmla="*/ 249555 w 580072"/>
                  <a:gd name="connsiteY11" fmla="*/ 268605 h 634364"/>
                  <a:gd name="connsiteX12" fmla="*/ 0 w 580072"/>
                  <a:gd name="connsiteY12" fmla="*/ 461963 h 634364"/>
                  <a:gd name="connsiteX13" fmla="*/ 56198 w 580072"/>
                  <a:gd name="connsiteY13" fmla="*/ 588645 h 634364"/>
                  <a:gd name="connsiteX14" fmla="*/ 191453 w 580072"/>
                  <a:gd name="connsiteY14" fmla="*/ 634365 h 634364"/>
                  <a:gd name="connsiteX15" fmla="*/ 324803 w 580072"/>
                  <a:gd name="connsiteY15" fmla="*/ 593407 h 634364"/>
                  <a:gd name="connsiteX16" fmla="*/ 406718 w 580072"/>
                  <a:gd name="connsiteY16" fmla="*/ 495300 h 634364"/>
                  <a:gd name="connsiteX17" fmla="*/ 411480 w 580072"/>
                  <a:gd name="connsiteY17" fmla="*/ 495300 h 634364"/>
                  <a:gd name="connsiteX18" fmla="*/ 410528 w 580072"/>
                  <a:gd name="connsiteY18" fmla="*/ 527685 h 634364"/>
                  <a:gd name="connsiteX19" fmla="*/ 495300 w 580072"/>
                  <a:gd name="connsiteY19" fmla="*/ 619125 h 634364"/>
                  <a:gd name="connsiteX20" fmla="*/ 580073 w 580072"/>
                  <a:gd name="connsiteY20" fmla="*/ 619125 h 634364"/>
                  <a:gd name="connsiteX21" fmla="*/ 580073 w 580072"/>
                  <a:gd name="connsiteY21" fmla="*/ 516255 h 634364"/>
                  <a:gd name="connsiteX22" fmla="*/ 529590 w 580072"/>
                  <a:gd name="connsiteY22" fmla="*/ 516255 h 634364"/>
                  <a:gd name="connsiteX23" fmla="*/ 519113 w 580072"/>
                  <a:gd name="connsiteY23" fmla="*/ 501015 h 634364"/>
                  <a:gd name="connsiteX24" fmla="*/ 325755 w 580072"/>
                  <a:gd name="connsiteY24" fmla="*/ 476250 h 634364"/>
                  <a:gd name="connsiteX25" fmla="*/ 227648 w 580072"/>
                  <a:gd name="connsiteY25" fmla="*/ 517208 h 634364"/>
                  <a:gd name="connsiteX26" fmla="*/ 160973 w 580072"/>
                  <a:gd name="connsiteY26" fmla="*/ 500063 h 634364"/>
                  <a:gd name="connsiteX27" fmla="*/ 134303 w 580072"/>
                  <a:gd name="connsiteY27" fmla="*/ 453390 h 634364"/>
                  <a:gd name="connsiteX28" fmla="*/ 180023 w 580072"/>
                  <a:gd name="connsiteY28" fmla="*/ 395288 h 634364"/>
                  <a:gd name="connsiteX29" fmla="*/ 292418 w 580072"/>
                  <a:gd name="connsiteY29" fmla="*/ 377190 h 634364"/>
                  <a:gd name="connsiteX30" fmla="*/ 388620 w 580072"/>
                  <a:gd name="connsiteY30" fmla="*/ 377190 h 634364"/>
                  <a:gd name="connsiteX31" fmla="*/ 325755 w 580072"/>
                  <a:gd name="connsiteY31" fmla="*/ 476250 h 6343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</a:cxnLst>
                <a:rect l="l" t="t" r="r" b="b"/>
                <a:pathLst>
                  <a:path w="580072" h="634364">
                    <a:moveTo>
                      <a:pt x="519113" y="501015"/>
                    </a:moveTo>
                    <a:lnTo>
                      <a:pt x="519113" y="229552"/>
                    </a:lnTo>
                    <a:cubicBezTo>
                      <a:pt x="519113" y="162877"/>
                      <a:pt x="498158" y="105727"/>
                      <a:pt x="457200" y="64770"/>
                    </a:cubicBezTo>
                    <a:cubicBezTo>
                      <a:pt x="415290" y="22860"/>
                      <a:pt x="355283" y="0"/>
                      <a:pt x="281940" y="0"/>
                    </a:cubicBezTo>
                    <a:cubicBezTo>
                      <a:pt x="151448" y="0"/>
                      <a:pt x="60960" y="59055"/>
                      <a:pt x="5715" y="180975"/>
                    </a:cubicBezTo>
                    <a:lnTo>
                      <a:pt x="3810" y="185738"/>
                    </a:lnTo>
                    <a:lnTo>
                      <a:pt x="117158" y="239077"/>
                    </a:lnTo>
                    <a:lnTo>
                      <a:pt x="119063" y="234315"/>
                    </a:lnTo>
                    <a:cubicBezTo>
                      <a:pt x="150495" y="167640"/>
                      <a:pt x="211455" y="121920"/>
                      <a:pt x="270510" y="121920"/>
                    </a:cubicBezTo>
                    <a:cubicBezTo>
                      <a:pt x="337185" y="121920"/>
                      <a:pt x="387668" y="166688"/>
                      <a:pt x="387668" y="225743"/>
                    </a:cubicBezTo>
                    <a:lnTo>
                      <a:pt x="387668" y="268605"/>
                    </a:lnTo>
                    <a:lnTo>
                      <a:pt x="249555" y="268605"/>
                    </a:lnTo>
                    <a:cubicBezTo>
                      <a:pt x="95250" y="268605"/>
                      <a:pt x="0" y="342900"/>
                      <a:pt x="0" y="461963"/>
                    </a:cubicBezTo>
                    <a:cubicBezTo>
                      <a:pt x="0" y="513398"/>
                      <a:pt x="19050" y="558165"/>
                      <a:pt x="56198" y="588645"/>
                    </a:cubicBezTo>
                    <a:cubicBezTo>
                      <a:pt x="90488" y="618173"/>
                      <a:pt x="138113" y="634365"/>
                      <a:pt x="191453" y="634365"/>
                    </a:cubicBezTo>
                    <a:cubicBezTo>
                      <a:pt x="240030" y="634365"/>
                      <a:pt x="286703" y="620078"/>
                      <a:pt x="324803" y="593407"/>
                    </a:cubicBezTo>
                    <a:cubicBezTo>
                      <a:pt x="360045" y="569595"/>
                      <a:pt x="387668" y="535305"/>
                      <a:pt x="406718" y="495300"/>
                    </a:cubicBezTo>
                    <a:lnTo>
                      <a:pt x="411480" y="495300"/>
                    </a:lnTo>
                    <a:lnTo>
                      <a:pt x="410528" y="527685"/>
                    </a:lnTo>
                    <a:cubicBezTo>
                      <a:pt x="410528" y="587693"/>
                      <a:pt x="440055" y="619125"/>
                      <a:pt x="495300" y="619125"/>
                    </a:cubicBezTo>
                    <a:lnTo>
                      <a:pt x="580073" y="619125"/>
                    </a:lnTo>
                    <a:lnTo>
                      <a:pt x="580073" y="516255"/>
                    </a:lnTo>
                    <a:lnTo>
                      <a:pt x="529590" y="516255"/>
                    </a:lnTo>
                    <a:cubicBezTo>
                      <a:pt x="521018" y="517208"/>
                      <a:pt x="519113" y="508635"/>
                      <a:pt x="519113" y="501015"/>
                    </a:cubicBezTo>
                    <a:close/>
                    <a:moveTo>
                      <a:pt x="325755" y="476250"/>
                    </a:moveTo>
                    <a:cubicBezTo>
                      <a:pt x="294323" y="501015"/>
                      <a:pt x="255270" y="517208"/>
                      <a:pt x="227648" y="517208"/>
                    </a:cubicBezTo>
                    <a:cubicBezTo>
                      <a:pt x="201930" y="517208"/>
                      <a:pt x="178118" y="511493"/>
                      <a:pt x="160973" y="500063"/>
                    </a:cubicBezTo>
                    <a:cubicBezTo>
                      <a:pt x="142875" y="488633"/>
                      <a:pt x="134303" y="472440"/>
                      <a:pt x="134303" y="453390"/>
                    </a:cubicBezTo>
                    <a:cubicBezTo>
                      <a:pt x="134303" y="427673"/>
                      <a:pt x="149543" y="408623"/>
                      <a:pt x="180023" y="395288"/>
                    </a:cubicBezTo>
                    <a:cubicBezTo>
                      <a:pt x="207645" y="382905"/>
                      <a:pt x="246698" y="377190"/>
                      <a:pt x="292418" y="377190"/>
                    </a:cubicBezTo>
                    <a:lnTo>
                      <a:pt x="388620" y="377190"/>
                    </a:lnTo>
                    <a:cubicBezTo>
                      <a:pt x="382905" y="413385"/>
                      <a:pt x="360998" y="448628"/>
                      <a:pt x="325755" y="47625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  <p:sp>
            <p:nvSpPr>
              <p:cNvPr id="25" name="Forma libre 24">
                <a:extLst>
                  <a:ext uri="{FF2B5EF4-FFF2-40B4-BE49-F238E27FC236}">
                    <a16:creationId xmlns:a16="http://schemas.microsoft.com/office/drawing/2014/main" id="{050A34EA-DEF8-2086-7D71-8C9933435489}"/>
                  </a:ext>
                </a:extLst>
              </p:cNvPr>
              <p:cNvSpPr/>
              <p:nvPr/>
            </p:nvSpPr>
            <p:spPr>
              <a:xfrm>
                <a:off x="8123872" y="2907982"/>
                <a:ext cx="233362" cy="823912"/>
              </a:xfrm>
              <a:custGeom>
                <a:avLst/>
                <a:gdLst>
                  <a:gd name="connsiteX0" fmla="*/ 147638 w 233362"/>
                  <a:gd name="connsiteY0" fmla="*/ 705803 h 823912"/>
                  <a:gd name="connsiteX1" fmla="*/ 134302 w 233362"/>
                  <a:gd name="connsiteY1" fmla="*/ 701993 h 823912"/>
                  <a:gd name="connsiteX2" fmla="*/ 130492 w 233362"/>
                  <a:gd name="connsiteY2" fmla="*/ 681990 h 823912"/>
                  <a:gd name="connsiteX3" fmla="*/ 130492 w 233362"/>
                  <a:gd name="connsiteY3" fmla="*/ 0 h 823912"/>
                  <a:gd name="connsiteX4" fmla="*/ 0 w 233362"/>
                  <a:gd name="connsiteY4" fmla="*/ 0 h 823912"/>
                  <a:gd name="connsiteX5" fmla="*/ 0 w 233362"/>
                  <a:gd name="connsiteY5" fmla="*/ 688658 h 823912"/>
                  <a:gd name="connsiteX6" fmla="*/ 27622 w 233362"/>
                  <a:gd name="connsiteY6" fmla="*/ 789623 h 823912"/>
                  <a:gd name="connsiteX7" fmla="*/ 107632 w 233362"/>
                  <a:gd name="connsiteY7" fmla="*/ 823913 h 823912"/>
                  <a:gd name="connsiteX8" fmla="*/ 233363 w 233362"/>
                  <a:gd name="connsiteY8" fmla="*/ 823913 h 823912"/>
                  <a:gd name="connsiteX9" fmla="*/ 233363 w 233362"/>
                  <a:gd name="connsiteY9" fmla="*/ 705803 h 823912"/>
                  <a:gd name="connsiteX10" fmla="*/ 147638 w 233362"/>
                  <a:gd name="connsiteY10" fmla="*/ 705803 h 82391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33362" h="823912">
                    <a:moveTo>
                      <a:pt x="147638" y="705803"/>
                    </a:moveTo>
                    <a:cubicBezTo>
                      <a:pt x="138113" y="705803"/>
                      <a:pt x="135255" y="703898"/>
                      <a:pt x="134302" y="701993"/>
                    </a:cubicBezTo>
                    <a:cubicBezTo>
                      <a:pt x="132397" y="699135"/>
                      <a:pt x="130492" y="692468"/>
                      <a:pt x="130492" y="681990"/>
                    </a:cubicBezTo>
                    <a:lnTo>
                      <a:pt x="130492" y="0"/>
                    </a:lnTo>
                    <a:lnTo>
                      <a:pt x="0" y="0"/>
                    </a:lnTo>
                    <a:lnTo>
                      <a:pt x="0" y="688658"/>
                    </a:lnTo>
                    <a:cubicBezTo>
                      <a:pt x="0" y="733425"/>
                      <a:pt x="9525" y="766763"/>
                      <a:pt x="27622" y="789623"/>
                    </a:cubicBezTo>
                    <a:cubicBezTo>
                      <a:pt x="45720" y="812483"/>
                      <a:pt x="72390" y="823913"/>
                      <a:pt x="107632" y="823913"/>
                    </a:cubicBezTo>
                    <a:lnTo>
                      <a:pt x="233363" y="823913"/>
                    </a:lnTo>
                    <a:lnTo>
                      <a:pt x="233363" y="705803"/>
                    </a:lnTo>
                    <a:lnTo>
                      <a:pt x="147638" y="705803"/>
                    </a:ln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es-ES_tradnl"/>
              </a:p>
            </p:txBody>
          </p:sp>
        </p:grpSp>
        <p:sp>
          <p:nvSpPr>
            <p:cNvPr id="7" name="Rectángulo 6">
              <a:extLst>
                <a:ext uri="{FF2B5EF4-FFF2-40B4-BE49-F238E27FC236}">
                  <a16:creationId xmlns:a16="http://schemas.microsoft.com/office/drawing/2014/main" id="{2A3EDA35-79B5-DEFB-5A3C-145146FA8AF8}"/>
                </a:ext>
              </a:extLst>
            </p:cNvPr>
            <p:cNvSpPr/>
            <p:nvPr/>
          </p:nvSpPr>
          <p:spPr>
            <a:xfrm>
              <a:off x="257485" y="4831799"/>
              <a:ext cx="1114088" cy="104837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l">
                <a:lnSpc>
                  <a:spcPct val="85000"/>
                </a:lnSpc>
              </a:pPr>
              <a:r>
                <a:rPr lang="es-ES_tradnl" sz="800" b="0" i="0" spc="-7" noProof="0" dirty="0">
                  <a:solidFill>
                    <a:schemeClr val="tx2"/>
                  </a:solidFill>
                  <a:latin typeface="Pulso Light" pitchFamily="2" charset="0"/>
                  <a:ea typeface="Inter Light BETA" panose="020B0402030000000004" pitchFamily="34" charset="0"/>
                </a:rPr>
                <a:t>Título de la presentación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28611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Forma libre 30">
            <a:extLst>
              <a:ext uri="{FF2B5EF4-FFF2-40B4-BE49-F238E27FC236}">
                <a16:creationId xmlns:a16="http://schemas.microsoft.com/office/drawing/2014/main" id="{DD4508F8-C777-A997-FA2E-3F5A71C5258B}"/>
              </a:ext>
            </a:extLst>
          </p:cNvPr>
          <p:cNvSpPr/>
          <p:nvPr/>
        </p:nvSpPr>
        <p:spPr>
          <a:xfrm flipV="1">
            <a:off x="902752" y="-1"/>
            <a:ext cx="7338508" cy="5143499"/>
          </a:xfrm>
          <a:custGeom>
            <a:avLst/>
            <a:gdLst>
              <a:gd name="connsiteX0" fmla="*/ 3669248 w 7338508"/>
              <a:gd name="connsiteY0" fmla="*/ 4786534 h 5143499"/>
              <a:gd name="connsiteX1" fmla="*/ 1454479 w 7338508"/>
              <a:gd name="connsiteY1" fmla="*/ 2571742 h 5143499"/>
              <a:gd name="connsiteX2" fmla="*/ 3669248 w 7338508"/>
              <a:gd name="connsiteY2" fmla="*/ 356962 h 5143499"/>
              <a:gd name="connsiteX3" fmla="*/ 5884029 w 7338508"/>
              <a:gd name="connsiteY3" fmla="*/ 2571742 h 5143499"/>
              <a:gd name="connsiteX4" fmla="*/ 3669248 w 7338508"/>
              <a:gd name="connsiteY4" fmla="*/ 4786534 h 5143499"/>
              <a:gd name="connsiteX5" fmla="*/ 1057043 w 7338508"/>
              <a:gd name="connsiteY5" fmla="*/ 5143499 h 5143499"/>
              <a:gd name="connsiteX6" fmla="*/ 6285242 w 7338508"/>
              <a:gd name="connsiteY6" fmla="*/ 5143499 h 5143499"/>
              <a:gd name="connsiteX7" fmla="*/ 6500944 w 7338508"/>
              <a:gd name="connsiteY7" fmla="*/ 4906151 h 5143499"/>
              <a:gd name="connsiteX8" fmla="*/ 7338508 w 7338508"/>
              <a:gd name="connsiteY8" fmla="*/ 2571742 h 5143499"/>
              <a:gd name="connsiteX9" fmla="*/ 6500944 w 7338508"/>
              <a:gd name="connsiteY9" fmla="*/ 241917 h 5143499"/>
              <a:gd name="connsiteX10" fmla="*/ 6281463 w 7338508"/>
              <a:gd name="connsiteY10" fmla="*/ 0 h 5143499"/>
              <a:gd name="connsiteX11" fmla="*/ 1057335 w 7338508"/>
              <a:gd name="connsiteY11" fmla="*/ 0 h 5143499"/>
              <a:gd name="connsiteX12" fmla="*/ 841121 w 7338508"/>
              <a:gd name="connsiteY12" fmla="*/ 237338 h 5143499"/>
              <a:gd name="connsiteX13" fmla="*/ 0 w 7338508"/>
              <a:gd name="connsiteY13" fmla="*/ 2571742 h 5143499"/>
              <a:gd name="connsiteX14" fmla="*/ 837560 w 7338508"/>
              <a:gd name="connsiteY14" fmla="*/ 4901577 h 51434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7338508" h="5143499">
                <a:moveTo>
                  <a:pt x="3669248" y="4786534"/>
                </a:moveTo>
                <a:cubicBezTo>
                  <a:pt x="2446170" y="4786534"/>
                  <a:pt x="1454479" y="3794839"/>
                  <a:pt x="1454479" y="2571742"/>
                </a:cubicBezTo>
                <a:cubicBezTo>
                  <a:pt x="1454479" y="1348657"/>
                  <a:pt x="2446170" y="356962"/>
                  <a:pt x="3669248" y="356962"/>
                </a:cubicBezTo>
                <a:cubicBezTo>
                  <a:pt x="4892339" y="356962"/>
                  <a:pt x="5884029" y="1348657"/>
                  <a:pt x="5884029" y="2571742"/>
                </a:cubicBezTo>
                <a:cubicBezTo>
                  <a:pt x="5884029" y="3794839"/>
                  <a:pt x="4892339" y="4786534"/>
                  <a:pt x="3669248" y="4786534"/>
                </a:cubicBezTo>
                <a:close/>
                <a:moveTo>
                  <a:pt x="1057043" y="5143499"/>
                </a:moveTo>
                <a:lnTo>
                  <a:pt x="6285242" y="5143499"/>
                </a:lnTo>
                <a:lnTo>
                  <a:pt x="6500944" y="4906151"/>
                </a:lnTo>
                <a:cubicBezTo>
                  <a:pt x="7024256" y="4271959"/>
                  <a:pt x="7338508" y="3458759"/>
                  <a:pt x="7338508" y="2571742"/>
                </a:cubicBezTo>
                <a:cubicBezTo>
                  <a:pt x="7338508" y="1689549"/>
                  <a:pt x="7024256" y="876954"/>
                  <a:pt x="6500944" y="241917"/>
                </a:cubicBezTo>
                <a:lnTo>
                  <a:pt x="6281463" y="0"/>
                </a:lnTo>
                <a:lnTo>
                  <a:pt x="1057335" y="0"/>
                </a:lnTo>
                <a:lnTo>
                  <a:pt x="841121" y="237338"/>
                </a:lnTo>
                <a:cubicBezTo>
                  <a:pt x="316360" y="871528"/>
                  <a:pt x="0" y="1684726"/>
                  <a:pt x="0" y="2571742"/>
                </a:cubicBezTo>
                <a:cubicBezTo>
                  <a:pt x="0" y="3453940"/>
                  <a:pt x="314250" y="4266538"/>
                  <a:pt x="837560" y="4901577"/>
                </a:cubicBezTo>
                <a:close/>
              </a:path>
            </a:pathLst>
          </a:custGeom>
          <a:gradFill flip="none" rotWithShape="1">
            <a:gsLst>
              <a:gs pos="19000">
                <a:schemeClr val="bg2">
                  <a:alpha val="0"/>
                </a:schemeClr>
              </a:gs>
              <a:gs pos="99000">
                <a:schemeClr val="bg2">
                  <a:alpha val="25030"/>
                </a:schemeClr>
              </a:gs>
            </a:gsLst>
            <a:lin ang="18000000" scaled="0"/>
            <a:tileRect/>
          </a:gradFill>
          <a:ln w="1546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s-AR">
              <a:solidFill>
                <a:srgbClr val="808080"/>
              </a:solidFill>
              <a:latin typeface="Pulso" pitchFamily="2" charset="0"/>
              <a:cs typeface="Arial" pitchFamily="34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04EF7E33-0675-4803-07AE-C8183B18A7CB}"/>
              </a:ext>
            </a:extLst>
          </p:cNvPr>
          <p:cNvSpPr/>
          <p:nvPr/>
        </p:nvSpPr>
        <p:spPr>
          <a:xfrm>
            <a:off x="2778913" y="2296749"/>
            <a:ext cx="3586175" cy="524054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n-US" sz="4000" spc="-7" err="1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Muchas</a:t>
            </a:r>
            <a:r>
              <a:rPr lang="en-US" sz="4000" spc="-7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 gracias</a:t>
            </a:r>
          </a:p>
        </p:txBody>
      </p:sp>
      <p:grpSp>
        <p:nvGrpSpPr>
          <p:cNvPr id="12" name="Grupo 11">
            <a:extLst>
              <a:ext uri="{FF2B5EF4-FFF2-40B4-BE49-F238E27FC236}">
                <a16:creationId xmlns:a16="http://schemas.microsoft.com/office/drawing/2014/main" id="{E337EF21-83DE-F00C-9CA4-22EA716562A2}"/>
              </a:ext>
            </a:extLst>
          </p:cNvPr>
          <p:cNvGrpSpPr/>
          <p:nvPr/>
        </p:nvGrpSpPr>
        <p:grpSpPr>
          <a:xfrm>
            <a:off x="564095" y="2486483"/>
            <a:ext cx="467586" cy="172800"/>
            <a:chOff x="564095" y="580298"/>
            <a:chExt cx="467586" cy="172800"/>
          </a:xfrm>
          <a:solidFill>
            <a:schemeClr val="bg2"/>
          </a:solidFill>
        </p:grpSpPr>
        <p:sp>
          <p:nvSpPr>
            <p:cNvPr id="13" name="Elipse 12">
              <a:extLst>
                <a:ext uri="{FF2B5EF4-FFF2-40B4-BE49-F238E27FC236}">
                  <a16:creationId xmlns:a16="http://schemas.microsoft.com/office/drawing/2014/main" id="{9BF24761-0EE2-E348-4B83-C87EEE855E54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64095" y="653105"/>
              <a:ext cx="28800" cy="28800"/>
            </a:xfrm>
            <a:prstGeom prst="ellipse">
              <a:avLst/>
            </a:pr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rgbClr val="808080"/>
                </a:solidFill>
                <a:latin typeface="+mj-lt"/>
              </a:endParaRPr>
            </a:p>
          </p:txBody>
        </p:sp>
        <p:sp>
          <p:nvSpPr>
            <p:cNvPr id="14" name="Forma libre 13">
              <a:extLst>
                <a:ext uri="{FF2B5EF4-FFF2-40B4-BE49-F238E27FC236}">
                  <a16:creationId xmlns:a16="http://schemas.microsoft.com/office/drawing/2014/main" id="{ABF54ECB-0BD6-4F79-FD22-1801AB55D7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45671" y="580298"/>
              <a:ext cx="386010" cy="172800"/>
            </a:xfrm>
            <a:custGeom>
              <a:avLst/>
              <a:gdLst>
                <a:gd name="connsiteX0" fmla="*/ 738293 w 969762"/>
                <a:gd name="connsiteY0" fmla="*/ 0 h 434120"/>
                <a:gd name="connsiteX1" fmla="*/ 765595 w 969762"/>
                <a:gd name="connsiteY1" fmla="*/ 10594 h 434120"/>
                <a:gd name="connsiteX2" fmla="*/ 958462 w 969762"/>
                <a:gd name="connsiteY2" fmla="*/ 191407 h 434120"/>
                <a:gd name="connsiteX3" fmla="*/ 958462 w 969762"/>
                <a:gd name="connsiteY3" fmla="*/ 242600 h 434120"/>
                <a:gd name="connsiteX4" fmla="*/ 958582 w 969762"/>
                <a:gd name="connsiteY4" fmla="*/ 242713 h 434120"/>
                <a:gd name="connsiteX5" fmla="*/ 765716 w 969762"/>
                <a:gd name="connsiteY5" fmla="*/ 423526 h 434120"/>
                <a:gd name="connsiteX6" fmla="*/ 711111 w 969762"/>
                <a:gd name="connsiteY6" fmla="*/ 423526 h 434120"/>
                <a:gd name="connsiteX7" fmla="*/ 711111 w 969762"/>
                <a:gd name="connsiteY7" fmla="*/ 372333 h 434120"/>
                <a:gd name="connsiteX8" fmla="*/ 838041 w 969762"/>
                <a:gd name="connsiteY8" fmla="*/ 253223 h 434120"/>
                <a:gd name="connsiteX9" fmla="*/ 499875 w 969762"/>
                <a:gd name="connsiteY9" fmla="*/ 253223 h 434120"/>
                <a:gd name="connsiteX10" fmla="*/ 499875 w 969762"/>
                <a:gd name="connsiteY10" fmla="*/ 253223 h 434120"/>
                <a:gd name="connsiteX11" fmla="*/ 275847 w 969762"/>
                <a:gd name="connsiteY11" fmla="*/ 253223 h 434120"/>
                <a:gd name="connsiteX12" fmla="*/ 262601 w 969762"/>
                <a:gd name="connsiteY12" fmla="*/ 253223 h 434120"/>
                <a:gd name="connsiteX13" fmla="*/ 38573 w 969762"/>
                <a:gd name="connsiteY13" fmla="*/ 253223 h 434120"/>
                <a:gd name="connsiteX14" fmla="*/ 0 w 969762"/>
                <a:gd name="connsiteY14" fmla="*/ 217060 h 434120"/>
                <a:gd name="connsiteX15" fmla="*/ 38573 w 969762"/>
                <a:gd name="connsiteY15" fmla="*/ 180898 h 434120"/>
                <a:gd name="connsiteX16" fmla="*/ 262601 w 969762"/>
                <a:gd name="connsiteY16" fmla="*/ 180898 h 434120"/>
                <a:gd name="connsiteX17" fmla="*/ 275847 w 969762"/>
                <a:gd name="connsiteY17" fmla="*/ 180898 h 434120"/>
                <a:gd name="connsiteX18" fmla="*/ 468339 w 969762"/>
                <a:gd name="connsiteY18" fmla="*/ 180898 h 434120"/>
                <a:gd name="connsiteX19" fmla="*/ 468340 w 969762"/>
                <a:gd name="connsiteY19" fmla="*/ 180897 h 434120"/>
                <a:gd name="connsiteX20" fmla="*/ 838161 w 969762"/>
                <a:gd name="connsiteY20" fmla="*/ 180897 h 434120"/>
                <a:gd name="connsiteX21" fmla="*/ 710990 w 969762"/>
                <a:gd name="connsiteY21" fmla="*/ 61787 h 434120"/>
                <a:gd name="connsiteX22" fmla="*/ 710990 w 969762"/>
                <a:gd name="connsiteY22" fmla="*/ 10594 h 434120"/>
                <a:gd name="connsiteX23" fmla="*/ 738293 w 969762"/>
                <a:gd name="connsiteY23" fmla="*/ 0 h 4341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969762" h="434120">
                  <a:moveTo>
                    <a:pt x="738293" y="0"/>
                  </a:moveTo>
                  <a:cubicBezTo>
                    <a:pt x="748177" y="0"/>
                    <a:pt x="758062" y="3531"/>
                    <a:pt x="765595" y="10594"/>
                  </a:cubicBezTo>
                  <a:lnTo>
                    <a:pt x="958462" y="191407"/>
                  </a:lnTo>
                  <a:cubicBezTo>
                    <a:pt x="973529" y="205533"/>
                    <a:pt x="973529" y="228474"/>
                    <a:pt x="958462" y="242600"/>
                  </a:cubicBezTo>
                  <a:lnTo>
                    <a:pt x="958582" y="242713"/>
                  </a:lnTo>
                  <a:lnTo>
                    <a:pt x="765716" y="423526"/>
                  </a:lnTo>
                  <a:cubicBezTo>
                    <a:pt x="750648" y="437652"/>
                    <a:pt x="726178" y="437652"/>
                    <a:pt x="711111" y="423526"/>
                  </a:cubicBezTo>
                  <a:cubicBezTo>
                    <a:pt x="696043" y="409400"/>
                    <a:pt x="696043" y="386459"/>
                    <a:pt x="711111" y="372333"/>
                  </a:cubicBezTo>
                  <a:lnTo>
                    <a:pt x="838041" y="253223"/>
                  </a:lnTo>
                  <a:lnTo>
                    <a:pt x="499875" y="253223"/>
                  </a:lnTo>
                  <a:lnTo>
                    <a:pt x="499875" y="253223"/>
                  </a:lnTo>
                  <a:lnTo>
                    <a:pt x="275847" y="253223"/>
                  </a:lnTo>
                  <a:lnTo>
                    <a:pt x="262601" y="253223"/>
                  </a:lnTo>
                  <a:lnTo>
                    <a:pt x="38573" y="253223"/>
                  </a:lnTo>
                  <a:cubicBezTo>
                    <a:pt x="17238" y="253223"/>
                    <a:pt x="0" y="237063"/>
                    <a:pt x="0" y="217060"/>
                  </a:cubicBezTo>
                  <a:cubicBezTo>
                    <a:pt x="0" y="197058"/>
                    <a:pt x="17238" y="180898"/>
                    <a:pt x="38573" y="180898"/>
                  </a:cubicBezTo>
                  <a:lnTo>
                    <a:pt x="262601" y="180898"/>
                  </a:lnTo>
                  <a:lnTo>
                    <a:pt x="275847" y="180898"/>
                  </a:lnTo>
                  <a:lnTo>
                    <a:pt x="468339" y="180898"/>
                  </a:lnTo>
                  <a:lnTo>
                    <a:pt x="468340" y="180897"/>
                  </a:lnTo>
                  <a:lnTo>
                    <a:pt x="838161" y="180897"/>
                  </a:lnTo>
                  <a:lnTo>
                    <a:pt x="710990" y="61787"/>
                  </a:lnTo>
                  <a:cubicBezTo>
                    <a:pt x="695923" y="47661"/>
                    <a:pt x="695923" y="24720"/>
                    <a:pt x="710990" y="10594"/>
                  </a:cubicBezTo>
                  <a:cubicBezTo>
                    <a:pt x="718524" y="3531"/>
                    <a:pt x="728408" y="0"/>
                    <a:pt x="738293" y="0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rgbClr val="808080"/>
                </a:solidFill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3191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B94DA3-0826-136E-F0BA-C0C5709A2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4E06CB20-4B13-445F-2A7F-9E7F63C36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62" y="112623"/>
            <a:ext cx="8916476" cy="2322000"/>
          </a:xfrm>
          <a:prstGeom prst="roundRect">
            <a:avLst>
              <a:gd name="adj" fmla="val 5984"/>
            </a:avLst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C1E0C21-8F58-9A6A-D353-2027EE6AA409}"/>
              </a:ext>
            </a:extLst>
          </p:cNvPr>
          <p:cNvSpPr/>
          <p:nvPr/>
        </p:nvSpPr>
        <p:spPr>
          <a:xfrm>
            <a:off x="606581" y="3026815"/>
            <a:ext cx="3672387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4400" spc="-7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</a:t>
            </a:r>
            <a:r>
              <a:rPr lang="es-ES_tradnl" sz="4400" spc="-7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Número 2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A2505DED-F6E2-145D-BC48-9471CC74BFBD}"/>
              </a:ext>
            </a:extLst>
          </p:cNvPr>
          <p:cNvGrpSpPr/>
          <p:nvPr/>
        </p:nvGrpSpPr>
        <p:grpSpPr>
          <a:xfrm>
            <a:off x="8005009" y="3813781"/>
            <a:ext cx="515318" cy="112191"/>
            <a:chOff x="5588723" y="3144791"/>
            <a:chExt cx="515318" cy="112191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D575BB69-0C16-F26B-56C2-7A56A3C4A3A5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19" name="Rectángulo 61">
              <a:extLst>
                <a:ext uri="{FF2B5EF4-FFF2-40B4-BE49-F238E27FC236}">
                  <a16:creationId xmlns:a16="http://schemas.microsoft.com/office/drawing/2014/main" id="{7EAA3A4C-6DE0-BB9A-C06E-C1728A87F1DB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58979BF0-A77B-5267-8F1B-A488E4F52B2A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69AA2F20-C1B1-D46D-A1B9-531F89BC4050}"/>
              </a:ext>
            </a:extLst>
          </p:cNvPr>
          <p:cNvSpPr/>
          <p:nvPr/>
        </p:nvSpPr>
        <p:spPr>
          <a:xfrm>
            <a:off x="118800" y="112623"/>
            <a:ext cx="8906400" cy="2322000"/>
          </a:xfrm>
          <a:prstGeom prst="roundRect">
            <a:avLst>
              <a:gd name="adj" fmla="val 5534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8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77733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1ECBD2-1E51-5F00-D628-E05639EAE7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n 21">
            <a:extLst>
              <a:ext uri="{FF2B5EF4-FFF2-40B4-BE49-F238E27FC236}">
                <a16:creationId xmlns:a16="http://schemas.microsoft.com/office/drawing/2014/main" id="{A6D88B33-E25B-E2B5-2C66-011FD7DFD5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13762" y="112623"/>
            <a:ext cx="8916476" cy="2322000"/>
          </a:xfrm>
          <a:prstGeom prst="roundRect">
            <a:avLst>
              <a:gd name="adj" fmla="val 5984"/>
            </a:avLst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CDD87C82-1FA6-7780-130B-025735A9103E}"/>
              </a:ext>
            </a:extLst>
          </p:cNvPr>
          <p:cNvSpPr/>
          <p:nvPr/>
        </p:nvSpPr>
        <p:spPr>
          <a:xfrm>
            <a:off x="606581" y="3026815"/>
            <a:ext cx="3965419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4400" spc="-7" dirty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Sección </a:t>
            </a:r>
            <a:r>
              <a:rPr lang="es-ES_tradnl" sz="4400" spc="-7" dirty="0">
                <a:solidFill>
                  <a:schemeClr val="bg2"/>
                </a:solidFill>
                <a:latin typeface="Pulso Light" pitchFamily="2" charset="0"/>
                <a:ea typeface="Inter Light BETA" panose="020B0402030000000004" pitchFamily="34" charset="0"/>
              </a:rPr>
              <a:t>Número 3</a:t>
            </a:r>
          </a:p>
        </p:txBody>
      </p:sp>
      <p:grpSp>
        <p:nvGrpSpPr>
          <p:cNvPr id="17" name="Grupo 16">
            <a:extLst>
              <a:ext uri="{FF2B5EF4-FFF2-40B4-BE49-F238E27FC236}">
                <a16:creationId xmlns:a16="http://schemas.microsoft.com/office/drawing/2014/main" id="{14D2AF88-5883-35C2-8767-344617875B55}"/>
              </a:ext>
            </a:extLst>
          </p:cNvPr>
          <p:cNvGrpSpPr/>
          <p:nvPr/>
        </p:nvGrpSpPr>
        <p:grpSpPr>
          <a:xfrm>
            <a:off x="8005009" y="3813781"/>
            <a:ext cx="515318" cy="112191"/>
            <a:chOff x="5588723" y="3144791"/>
            <a:chExt cx="515318" cy="112191"/>
          </a:xfrm>
        </p:grpSpPr>
        <p:sp>
          <p:nvSpPr>
            <p:cNvPr id="18" name="Elipse 17">
              <a:extLst>
                <a:ext uri="{FF2B5EF4-FFF2-40B4-BE49-F238E27FC236}">
                  <a16:creationId xmlns:a16="http://schemas.microsoft.com/office/drawing/2014/main" id="{40495F61-0C52-EAB5-40CD-7C3939434FC1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2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n-US" sz="700">
                <a:solidFill>
                  <a:srgbClr val="808080"/>
                </a:solidFill>
                <a:latin typeface="Pulso Light" pitchFamily="2" charset="0"/>
              </a:endParaRPr>
            </a:p>
          </p:txBody>
        </p:sp>
        <p:sp>
          <p:nvSpPr>
            <p:cNvPr id="19" name="Rectángulo 61">
              <a:extLst>
                <a:ext uri="{FF2B5EF4-FFF2-40B4-BE49-F238E27FC236}">
                  <a16:creationId xmlns:a16="http://schemas.microsoft.com/office/drawing/2014/main" id="{E689467E-2742-5CAB-449F-9952E54D7994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noFill/>
            <a:ln w="19050" cap="rnd" cmpd="sng">
              <a:solidFill>
                <a:schemeClr val="bg2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n-US" sz="1400">
                <a:solidFill>
                  <a:schemeClr val="tx1"/>
                </a:solidFill>
                <a:latin typeface="Pulso Light" pitchFamily="2" charset="0"/>
              </a:endParaRPr>
            </a:p>
          </p:txBody>
        </p:sp>
        <p:cxnSp>
          <p:nvCxnSpPr>
            <p:cNvPr id="20" name="Conector recto 19">
              <a:extLst>
                <a:ext uri="{FF2B5EF4-FFF2-40B4-BE49-F238E27FC236}">
                  <a16:creationId xmlns:a16="http://schemas.microsoft.com/office/drawing/2014/main" id="{F394FD42-FE99-FC65-AFD2-51ED3F4F221F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ln w="19050" cap="rnd">
              <a:solidFill>
                <a:schemeClr val="bg2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" name="Rectángulo 4">
            <a:extLst>
              <a:ext uri="{FF2B5EF4-FFF2-40B4-BE49-F238E27FC236}">
                <a16:creationId xmlns:a16="http://schemas.microsoft.com/office/drawing/2014/main" id="{761B0024-0161-326F-8548-5999A5402FA8}"/>
              </a:ext>
            </a:extLst>
          </p:cNvPr>
          <p:cNvSpPr/>
          <p:nvPr/>
        </p:nvSpPr>
        <p:spPr>
          <a:xfrm>
            <a:off x="-2388985" y="4178862"/>
            <a:ext cx="2003284" cy="523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</a:pPr>
            <a:r>
              <a:rPr lang="es-ES_tradnl" sz="2000" spc="-7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Contexto de </a:t>
            </a:r>
            <a:r>
              <a:rPr lang="es-ES_tradnl" sz="2000" b="1" spc="-7" noProof="0">
                <a:solidFill>
                  <a:schemeClr val="tx2"/>
                </a:solidFill>
                <a:latin typeface="Pulso" pitchFamily="2" charset="0"/>
                <a:ea typeface="Inter Light BETA" panose="020B0402030000000004" pitchFamily="34" charset="0"/>
              </a:rPr>
              <a:t>Negocio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08FC30FA-94CF-84D1-8332-69FEBC1EB3BA}"/>
              </a:ext>
            </a:extLst>
          </p:cNvPr>
          <p:cNvSpPr/>
          <p:nvPr/>
        </p:nvSpPr>
        <p:spPr>
          <a:xfrm>
            <a:off x="-2388985" y="4879092"/>
            <a:ext cx="2003284" cy="130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85000"/>
              </a:lnSpc>
              <a:spcAft>
                <a:spcPts val="1000"/>
              </a:spcAft>
            </a:pPr>
            <a:r>
              <a:rPr lang="es-ES_tradnl" sz="1000" noProof="0">
                <a:solidFill>
                  <a:schemeClr val="tx2"/>
                </a:solidFill>
                <a:latin typeface="Pulso Light" pitchFamily="2" charset="0"/>
                <a:ea typeface="Inter Light BETA" panose="020B0402030000000004" pitchFamily="34" charset="0"/>
              </a:rPr>
              <a:t>INTERNACIONAL  ·  LOCAL</a:t>
            </a:r>
          </a:p>
        </p:txBody>
      </p:sp>
      <p:sp>
        <p:nvSpPr>
          <p:cNvPr id="11" name="Rectángulo redondeado 10">
            <a:extLst>
              <a:ext uri="{FF2B5EF4-FFF2-40B4-BE49-F238E27FC236}">
                <a16:creationId xmlns:a16="http://schemas.microsoft.com/office/drawing/2014/main" id="{4F26B2BA-44CE-7C7D-409B-1A1320119E68}"/>
              </a:ext>
            </a:extLst>
          </p:cNvPr>
          <p:cNvSpPr/>
          <p:nvPr/>
        </p:nvSpPr>
        <p:spPr>
          <a:xfrm>
            <a:off x="118800" y="112623"/>
            <a:ext cx="8906400" cy="2322000"/>
          </a:xfrm>
          <a:prstGeom prst="roundRect">
            <a:avLst>
              <a:gd name="adj" fmla="val 5534"/>
            </a:avLst>
          </a:prstGeom>
          <a:gradFill>
            <a:gsLst>
              <a:gs pos="0">
                <a:schemeClr val="bg2">
                  <a:alpha val="34828"/>
                </a:schemeClr>
              </a:gs>
              <a:gs pos="49000">
                <a:schemeClr val="bg2">
                  <a:alpha val="0"/>
                </a:schemeClr>
              </a:gs>
            </a:gsLst>
            <a:lin ang="5400000" scaled="1"/>
          </a:gradFill>
          <a:ln w="12700">
            <a:solidFill>
              <a:srgbClr val="FFFFFF"/>
            </a:solidFill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AR" sz="800" b="1">
              <a:solidFill>
                <a:schemeClr val="tx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13101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C3A0B7-36D2-5826-ECB2-9DE978B429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upo 30">
            <a:extLst>
              <a:ext uri="{FF2B5EF4-FFF2-40B4-BE49-F238E27FC236}">
                <a16:creationId xmlns:a16="http://schemas.microsoft.com/office/drawing/2014/main" id="{F6F9590F-6D9A-88BC-BC04-764F092DF61D}"/>
              </a:ext>
            </a:extLst>
          </p:cNvPr>
          <p:cNvGrpSpPr/>
          <p:nvPr/>
        </p:nvGrpSpPr>
        <p:grpSpPr>
          <a:xfrm>
            <a:off x="4910746" y="2895248"/>
            <a:ext cx="515318" cy="112191"/>
            <a:chOff x="5588723" y="3144791"/>
            <a:chExt cx="515318" cy="112191"/>
          </a:xfrm>
          <a:noFill/>
        </p:grpSpPr>
        <p:sp>
          <p:nvSpPr>
            <p:cNvPr id="32" name="Elipse 31">
              <a:extLst>
                <a:ext uri="{FF2B5EF4-FFF2-40B4-BE49-F238E27FC236}">
                  <a16:creationId xmlns:a16="http://schemas.microsoft.com/office/drawing/2014/main" id="{FF925C93-A547-8E05-4761-E49B00353728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588723" y="3190086"/>
              <a:ext cx="21600" cy="21600"/>
            </a:xfrm>
            <a:prstGeom prst="ellipse">
              <a:avLst/>
            </a:prstGeom>
            <a:solidFill>
              <a:schemeClr val="bg1"/>
            </a:solidFill>
            <a:ln w="9525" cap="flat">
              <a:noFill/>
              <a:prstDash val="solid"/>
              <a:miter/>
            </a:ln>
          </p:spPr>
          <p:txBody>
            <a:bodyPr rot="0" spcFirstLastPara="0" vertOverflow="overflow" horzOverflow="overflow" vert="horz" wrap="square" lIns="43543" tIns="21771" rIns="43543" bIns="21771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endParaRPr lang="es-ES_tradnl" sz="700" noProof="0">
                <a:solidFill>
                  <a:srgbClr val="808080"/>
                </a:solidFill>
                <a:latin typeface="Pulso" pitchFamily="2" charset="0"/>
              </a:endParaRPr>
            </a:p>
          </p:txBody>
        </p:sp>
        <p:sp>
          <p:nvSpPr>
            <p:cNvPr id="33" name="Rectángulo 61">
              <a:extLst>
                <a:ext uri="{FF2B5EF4-FFF2-40B4-BE49-F238E27FC236}">
                  <a16:creationId xmlns:a16="http://schemas.microsoft.com/office/drawing/2014/main" id="{18A18FAF-9EBB-297E-657D-80FD98934976}"/>
                </a:ext>
              </a:extLst>
            </p:cNvPr>
            <p:cNvSpPr/>
            <p:nvPr/>
          </p:nvSpPr>
          <p:spPr>
            <a:xfrm rot="2700000">
              <a:off x="5968614" y="3144791"/>
              <a:ext cx="112191" cy="112191"/>
            </a:xfrm>
            <a:custGeom>
              <a:avLst/>
              <a:gdLst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  <a:gd name="connsiteX3" fmla="*/ 0 w 450850"/>
                <a:gd name="connsiteY3" fmla="*/ 450850 h 450850"/>
                <a:gd name="connsiteX4" fmla="*/ 0 w 450850"/>
                <a:gd name="connsiteY4" fmla="*/ 0 h 450850"/>
                <a:gd name="connsiteX0" fmla="*/ 0 w 450850"/>
                <a:gd name="connsiteY0" fmla="*/ 450850 h 542290"/>
                <a:gd name="connsiteX1" fmla="*/ 0 w 450850"/>
                <a:gd name="connsiteY1" fmla="*/ 0 h 542290"/>
                <a:gd name="connsiteX2" fmla="*/ 450850 w 450850"/>
                <a:gd name="connsiteY2" fmla="*/ 0 h 542290"/>
                <a:gd name="connsiteX3" fmla="*/ 450850 w 450850"/>
                <a:gd name="connsiteY3" fmla="*/ 450850 h 542290"/>
                <a:gd name="connsiteX4" fmla="*/ 91440 w 450850"/>
                <a:gd name="connsiteY4" fmla="*/ 542290 h 542290"/>
                <a:gd name="connsiteX0" fmla="*/ 0 w 450850"/>
                <a:gd name="connsiteY0" fmla="*/ 0 h 542290"/>
                <a:gd name="connsiteX1" fmla="*/ 450850 w 450850"/>
                <a:gd name="connsiteY1" fmla="*/ 0 h 542290"/>
                <a:gd name="connsiteX2" fmla="*/ 450850 w 450850"/>
                <a:gd name="connsiteY2" fmla="*/ 450850 h 542290"/>
                <a:gd name="connsiteX3" fmla="*/ 91440 w 450850"/>
                <a:gd name="connsiteY3" fmla="*/ 542290 h 542290"/>
                <a:gd name="connsiteX0" fmla="*/ 0 w 450850"/>
                <a:gd name="connsiteY0" fmla="*/ 0 h 450850"/>
                <a:gd name="connsiteX1" fmla="*/ 450850 w 450850"/>
                <a:gd name="connsiteY1" fmla="*/ 0 h 450850"/>
                <a:gd name="connsiteX2" fmla="*/ 450850 w 450850"/>
                <a:gd name="connsiteY2" fmla="*/ 450850 h 4508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450850" h="450850">
                  <a:moveTo>
                    <a:pt x="0" y="0"/>
                  </a:moveTo>
                  <a:lnTo>
                    <a:pt x="450850" y="0"/>
                  </a:lnTo>
                  <a:lnTo>
                    <a:pt x="450850" y="450850"/>
                  </a:lnTo>
                </a:path>
              </a:pathLst>
            </a:custGeom>
            <a:grpFill/>
            <a:ln w="19050" cap="rnd" cmpd="sng">
              <a:solidFill>
                <a:srgbClr val="FFFFFF"/>
              </a:solidFill>
              <a:prstDash val="solid"/>
              <a:rou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0" tIns="0" rIns="0" bIns="0" rtlCol="0" anchor="t">
              <a:noAutofit/>
            </a:bodyPr>
            <a:lstStyle/>
            <a:p>
              <a:pPr algn="ctr">
                <a:spcBef>
                  <a:spcPts val="1000"/>
                </a:spcBef>
              </a:pPr>
              <a:endParaRPr lang="es-ES_tradnl" sz="1400" b="1" noProof="0">
                <a:solidFill>
                  <a:schemeClr val="tx1"/>
                </a:solidFill>
                <a:latin typeface="Pulso" pitchFamily="2" charset="0"/>
              </a:endParaRPr>
            </a:p>
          </p:txBody>
        </p:sp>
        <p:cxnSp>
          <p:nvCxnSpPr>
            <p:cNvPr id="34" name="Conector recto 33">
              <a:extLst>
                <a:ext uri="{FF2B5EF4-FFF2-40B4-BE49-F238E27FC236}">
                  <a16:creationId xmlns:a16="http://schemas.microsoft.com/office/drawing/2014/main" id="{3CC7572C-A0DC-AB40-03F2-4A82A3276E78}"/>
                </a:ext>
              </a:extLst>
            </p:cNvPr>
            <p:cNvCxnSpPr>
              <a:cxnSpLocks/>
            </p:cNvCxnSpPr>
            <p:nvPr/>
          </p:nvCxnSpPr>
          <p:spPr>
            <a:xfrm>
              <a:off x="5670299" y="3200886"/>
              <a:ext cx="433742" cy="0"/>
            </a:xfrm>
            <a:prstGeom prst="line">
              <a:avLst/>
            </a:prstGeom>
            <a:grpFill/>
            <a:ln w="19050" cap="rnd">
              <a:solidFill>
                <a:srgbClr val="FFFFFF"/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Rectángulo 1">
            <a:extLst>
              <a:ext uri="{FF2B5EF4-FFF2-40B4-BE49-F238E27FC236}">
                <a16:creationId xmlns:a16="http://schemas.microsoft.com/office/drawing/2014/main" id="{B483CD37-B7CE-EB75-BD7B-808F00ABFBB3}"/>
              </a:ext>
            </a:extLst>
          </p:cNvPr>
          <p:cNvSpPr/>
          <p:nvPr/>
        </p:nvSpPr>
        <p:spPr>
          <a:xfrm>
            <a:off x="606581" y="2108281"/>
            <a:ext cx="3873626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4400" spc="-7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Este bloque es un separador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50B738E5-14BF-EEEA-08E4-3A1F1D99C6D7}"/>
              </a:ext>
            </a:extLst>
          </p:cNvPr>
          <p:cNvSpPr txBox="1">
            <a:spLocks/>
          </p:cNvSpPr>
          <p:nvPr/>
        </p:nvSpPr>
        <p:spPr>
          <a:xfrm>
            <a:off x="6062981" y="2742722"/>
            <a:ext cx="1983033" cy="41928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lnSpc>
                <a:spcPct val="85000"/>
              </a:lnSpc>
              <a:defRPr sz="4400" spc="-7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defRPr>
            </a:lvl1pPr>
          </a:lstStyle>
          <a:p>
            <a:r>
              <a:rPr lang="es-ES_tradnl" sz="3200" noProof="0" dirty="0">
                <a:latin typeface="Pulso" pitchFamily="2" charset="0"/>
              </a:rPr>
              <a:t>Sección A</a:t>
            </a:r>
          </a:p>
        </p:txBody>
      </p:sp>
      <p:sp>
        <p:nvSpPr>
          <p:cNvPr id="9" name="Rectángulo redondeado 8">
            <a:extLst>
              <a:ext uri="{FF2B5EF4-FFF2-40B4-BE49-F238E27FC236}">
                <a16:creationId xmlns:a16="http://schemas.microsoft.com/office/drawing/2014/main" id="{10387C56-31F7-2F3E-34D3-090DE8F599AB}"/>
              </a:ext>
            </a:extLst>
          </p:cNvPr>
          <p:cNvSpPr/>
          <p:nvPr/>
        </p:nvSpPr>
        <p:spPr>
          <a:xfrm>
            <a:off x="5787448" y="2548586"/>
            <a:ext cx="2421518" cy="733930"/>
          </a:xfrm>
          <a:prstGeom prst="roundRect">
            <a:avLst>
              <a:gd name="adj" fmla="val 50000"/>
            </a:avLst>
          </a:prstGeom>
          <a:noFill/>
          <a:ln w="6350" cap="rnd" cmpd="sng">
            <a:solidFill>
              <a:srgbClr val="FFFFFF">
                <a:alpha val="75000"/>
              </a:srgbClr>
            </a:solidFill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>
              <a:spcBef>
                <a:spcPts val="1000"/>
              </a:spcBef>
            </a:pPr>
            <a:endParaRPr lang="es-ES_tradnl" sz="1400" b="1" noProof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467838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D05025-EDA4-1E48-E660-EDC30ADF45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F4D834A-CDC4-85FA-6ABC-12C787F1672D}"/>
              </a:ext>
            </a:extLst>
          </p:cNvPr>
          <p:cNvSpPr/>
          <p:nvPr/>
        </p:nvSpPr>
        <p:spPr>
          <a:xfrm>
            <a:off x="606581" y="2108281"/>
            <a:ext cx="3873626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4400" spc="-7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Este bloque es un separador</a:t>
            </a:r>
          </a:p>
        </p:txBody>
      </p:sp>
    </p:spTree>
    <p:extLst>
      <p:ext uri="{BB962C8B-B14F-4D97-AF65-F5344CB8AC3E}">
        <p14:creationId xmlns:p14="http://schemas.microsoft.com/office/powerpoint/2010/main" val="1014616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E9257974-1400-00A5-F162-1A6E220C9B66}"/>
              </a:ext>
            </a:extLst>
          </p:cNvPr>
          <p:cNvSpPr/>
          <p:nvPr/>
        </p:nvSpPr>
        <p:spPr>
          <a:xfrm>
            <a:off x="606581" y="2108281"/>
            <a:ext cx="3873626" cy="115204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85000"/>
              </a:lnSpc>
            </a:pPr>
            <a:r>
              <a:rPr lang="es-ES_tradnl" sz="4400" spc="-7" noProof="0" dirty="0">
                <a:solidFill>
                  <a:schemeClr val="bg1"/>
                </a:solidFill>
                <a:latin typeface="Pulso Light" pitchFamily="2" charset="0"/>
                <a:ea typeface="Inter Light BETA" panose="020B0402030000000004" pitchFamily="34" charset="0"/>
              </a:rPr>
              <a:t>Este bloque es un separador</a:t>
            </a:r>
          </a:p>
        </p:txBody>
      </p:sp>
    </p:spTree>
    <p:extLst>
      <p:ext uri="{BB962C8B-B14F-4D97-AF65-F5344CB8AC3E}">
        <p14:creationId xmlns:p14="http://schemas.microsoft.com/office/powerpoint/2010/main" val="1641317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771AC6-14B2-3163-C593-1C9A62199EB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ángulo: esquinas redondeadas 57">
            <a:extLst>
              <a:ext uri="{FF2B5EF4-FFF2-40B4-BE49-F238E27FC236}">
                <a16:creationId xmlns:a16="http://schemas.microsoft.com/office/drawing/2014/main" id="{1FBF0155-1ACE-07AB-6833-9F4FB6E99BDE}"/>
              </a:ext>
            </a:extLst>
          </p:cNvPr>
          <p:cNvSpPr/>
          <p:nvPr/>
        </p:nvSpPr>
        <p:spPr bwMode="auto">
          <a:xfrm>
            <a:off x="3709129" y="675915"/>
            <a:ext cx="4994601" cy="1234443"/>
          </a:xfrm>
          <a:prstGeom prst="roundRect">
            <a:avLst>
              <a:gd name="adj" fmla="val 6945"/>
            </a:avLst>
          </a:prstGeom>
          <a:solidFill>
            <a:schemeClr val="tx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8" fontAlgn="auto">
              <a:spcBef>
                <a:spcPts val="0"/>
              </a:spcBef>
              <a:spcAft>
                <a:spcPts val="0"/>
              </a:spcAft>
            </a:pPr>
            <a:endParaRPr lang="es-AR" sz="1187">
              <a:solidFill>
                <a:srgbClr val="F0F0F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25" name="CuadroTexto 24">
            <a:extLst>
              <a:ext uri="{FF2B5EF4-FFF2-40B4-BE49-F238E27FC236}">
                <a16:creationId xmlns:a16="http://schemas.microsoft.com/office/drawing/2014/main" id="{2D1D1C38-AF45-6DF9-55A7-6122773BDC81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5878334" y="1163831"/>
            <a:ext cx="633603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 dirty="0" err="1">
                <a:solidFill>
                  <a:srgbClr val="FFFFFF"/>
                </a:solidFill>
              </a:rPr>
              <a:t>Lorem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ipsum</a:t>
            </a:r>
            <a:r>
              <a:rPr lang="es-AR" sz="800" dirty="0">
                <a:solidFill>
                  <a:srgbClr val="FFFFFF"/>
                </a:solidFill>
              </a:rPr>
              <a:t> dolor </a:t>
            </a:r>
            <a:r>
              <a:rPr lang="es-AR" sz="800" dirty="0" err="1">
                <a:solidFill>
                  <a:srgbClr val="FFFFFF"/>
                </a:solidFill>
              </a:rPr>
              <a:t>sit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amet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consectetur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adipiscing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elit</a:t>
            </a:r>
            <a:r>
              <a:rPr lang="es-AR" sz="800" dirty="0">
                <a:solidFill>
                  <a:srgbClr val="FFFFFF"/>
                </a:solidFill>
              </a:rPr>
              <a:t>, sed do</a:t>
            </a:r>
          </a:p>
        </p:txBody>
      </p:sp>
      <p:graphicFrame>
        <p:nvGraphicFramePr>
          <p:cNvPr id="29" name="Chart 3">
            <a:extLst>
              <a:ext uri="{FF2B5EF4-FFF2-40B4-BE49-F238E27FC236}">
                <a16:creationId xmlns:a16="http://schemas.microsoft.com/office/drawing/2014/main" id="{3EE49962-2B64-1D2F-8FF3-BB7F6D48BE2C}"/>
              </a:ext>
            </a:extLst>
          </p:cNvPr>
          <p:cNvGraphicFramePr/>
          <p:nvPr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251712859"/>
              </p:ext>
            </p:extLst>
          </p:nvPr>
        </p:nvGraphicFramePr>
        <p:xfrm>
          <a:off x="4937142" y="950807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8"/>
          </a:graphicData>
        </a:graphic>
      </p:graphicFrame>
      <p:sp>
        <p:nvSpPr>
          <p:cNvPr id="30" name="Title 1">
            <a:extLst>
              <a:ext uri="{FF2B5EF4-FFF2-40B4-BE49-F238E27FC236}">
                <a16:creationId xmlns:a16="http://schemas.microsoft.com/office/drawing/2014/main" id="{2C48D400-1254-7ECC-D029-994E43F048E9}"/>
              </a:ext>
            </a:extLst>
          </p:cNvPr>
          <p:cNvSpPr txBox="1">
            <a:spLocks/>
          </p:cNvSpPr>
          <p:nvPr/>
        </p:nvSpPr>
        <p:spPr>
          <a:xfrm>
            <a:off x="5012614" y="794454"/>
            <a:ext cx="1049967" cy="1692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 dirty="0">
                <a:solidFill>
                  <a:srgbClr val="FFFFFF"/>
                </a:solidFill>
              </a:rPr>
              <a:t>Título simulado</a:t>
            </a: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DB51A50D-2720-9783-3B8C-7400E9F96E61}"/>
              </a:ext>
            </a:extLst>
          </p:cNvPr>
          <p:cNvSpPr txBox="1"/>
          <p:nvPr>
            <p:custDataLst>
              <p:tags r:id="rId3"/>
            </p:custDataLst>
          </p:nvPr>
        </p:nvSpPr>
        <p:spPr>
          <a:xfrm>
            <a:off x="5201278" y="1320042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 dirty="0">
                <a:solidFill>
                  <a:srgbClr val="FFFFFF"/>
                </a:solidFill>
                <a:latin typeface="Pulso" pitchFamily="2" charset="0"/>
              </a:rPr>
              <a:t>33%</a:t>
            </a:r>
          </a:p>
        </p:txBody>
      </p:sp>
      <p:graphicFrame>
        <p:nvGraphicFramePr>
          <p:cNvPr id="32" name="Chart 3">
            <a:extLst>
              <a:ext uri="{FF2B5EF4-FFF2-40B4-BE49-F238E27FC236}">
                <a16:creationId xmlns:a16="http://schemas.microsoft.com/office/drawing/2014/main" id="{193BD54C-7B54-EDE1-8B15-ED79F41D8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1590014"/>
              </p:ext>
            </p:extLst>
          </p:nvPr>
        </p:nvGraphicFramePr>
        <p:xfrm>
          <a:off x="6709759" y="950807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9"/>
          </a:graphicData>
        </a:graphic>
      </p:graphicFrame>
      <p:sp>
        <p:nvSpPr>
          <p:cNvPr id="34" name="CuadroTexto 33">
            <a:extLst>
              <a:ext uri="{FF2B5EF4-FFF2-40B4-BE49-F238E27FC236}">
                <a16:creationId xmlns:a16="http://schemas.microsoft.com/office/drawing/2014/main" id="{927D228A-8F9B-9F5B-2437-3C2698E4C23F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>
            <a:off x="6973895" y="1320042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 dirty="0">
                <a:solidFill>
                  <a:srgbClr val="FFFFFF"/>
                </a:solidFill>
                <a:latin typeface="Pulso" pitchFamily="2" charset="0"/>
              </a:rPr>
              <a:t>11%</a:t>
            </a:r>
          </a:p>
        </p:txBody>
      </p:sp>
      <p:sp>
        <p:nvSpPr>
          <p:cNvPr id="35" name="CuadroTexto 34">
            <a:extLst>
              <a:ext uri="{FF2B5EF4-FFF2-40B4-BE49-F238E27FC236}">
                <a16:creationId xmlns:a16="http://schemas.microsoft.com/office/drawing/2014/main" id="{5EF86535-D8A6-807F-8DCA-D48E8D60ABC1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7650951" y="1163831"/>
            <a:ext cx="633603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 dirty="0" err="1">
                <a:solidFill>
                  <a:srgbClr val="FFFFFF"/>
                </a:solidFill>
              </a:rPr>
              <a:t>Lorem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ipsum</a:t>
            </a:r>
            <a:r>
              <a:rPr lang="es-AR" sz="800" dirty="0">
                <a:solidFill>
                  <a:srgbClr val="FFFFFF"/>
                </a:solidFill>
              </a:rPr>
              <a:t> dolor </a:t>
            </a:r>
            <a:r>
              <a:rPr lang="es-AR" sz="800" dirty="0" err="1">
                <a:solidFill>
                  <a:srgbClr val="FFFFFF"/>
                </a:solidFill>
              </a:rPr>
              <a:t>sit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amet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consectetur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adipiscing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elit</a:t>
            </a:r>
            <a:r>
              <a:rPr lang="es-AR" sz="800" dirty="0">
                <a:solidFill>
                  <a:srgbClr val="FFFFFF"/>
                </a:solidFill>
              </a:rPr>
              <a:t>, sed do</a:t>
            </a:r>
          </a:p>
        </p:txBody>
      </p:sp>
      <p:sp>
        <p:nvSpPr>
          <p:cNvPr id="5" name="Rectángulo: esquinas redondeadas 57">
            <a:extLst>
              <a:ext uri="{FF2B5EF4-FFF2-40B4-BE49-F238E27FC236}">
                <a16:creationId xmlns:a16="http://schemas.microsoft.com/office/drawing/2014/main" id="{015D3583-68AA-68ED-4BA9-9D37031DE66D}"/>
              </a:ext>
            </a:extLst>
          </p:cNvPr>
          <p:cNvSpPr/>
          <p:nvPr/>
        </p:nvSpPr>
        <p:spPr bwMode="auto">
          <a:xfrm>
            <a:off x="3709129" y="2001543"/>
            <a:ext cx="4994601" cy="1234443"/>
          </a:xfrm>
          <a:prstGeom prst="roundRect">
            <a:avLst>
              <a:gd name="adj" fmla="val 6945"/>
            </a:avLst>
          </a:prstGeom>
          <a:solidFill>
            <a:schemeClr val="tx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8" fontAlgn="auto">
              <a:spcBef>
                <a:spcPts val="0"/>
              </a:spcBef>
              <a:spcAft>
                <a:spcPts val="0"/>
              </a:spcAft>
            </a:pPr>
            <a:endParaRPr lang="es-AR" sz="1187">
              <a:solidFill>
                <a:srgbClr val="F0F0F0"/>
              </a:solidFill>
              <a:latin typeface="+mj-lt"/>
              <a:ea typeface="Roboto" panose="02000000000000000000" pitchFamily="2" charset="0"/>
            </a:endParaRPr>
          </a:p>
        </p:txBody>
      </p:sp>
      <p:sp>
        <p:nvSpPr>
          <p:cNvPr id="7" name="Rectángulo: esquinas redondeadas 57">
            <a:extLst>
              <a:ext uri="{FF2B5EF4-FFF2-40B4-BE49-F238E27FC236}">
                <a16:creationId xmlns:a16="http://schemas.microsoft.com/office/drawing/2014/main" id="{0ECEE8D5-484E-59E4-B506-92BC89E5819C}"/>
              </a:ext>
            </a:extLst>
          </p:cNvPr>
          <p:cNvSpPr/>
          <p:nvPr/>
        </p:nvSpPr>
        <p:spPr bwMode="auto">
          <a:xfrm>
            <a:off x="3709129" y="3341110"/>
            <a:ext cx="4994601" cy="1234443"/>
          </a:xfrm>
          <a:prstGeom prst="roundRect">
            <a:avLst>
              <a:gd name="adj" fmla="val 6945"/>
            </a:avLst>
          </a:prstGeom>
          <a:solidFill>
            <a:schemeClr val="tx2"/>
          </a:solidFill>
          <a:ln>
            <a:noFill/>
          </a:ln>
          <a:effectLst>
            <a:outerShdw blurRad="38100" dist="127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42918" fontAlgn="auto">
              <a:spcBef>
                <a:spcPts val="0"/>
              </a:spcBef>
              <a:spcAft>
                <a:spcPts val="0"/>
              </a:spcAft>
            </a:pPr>
            <a:endParaRPr lang="es-AR" sz="1187">
              <a:solidFill>
                <a:srgbClr val="F0F0F0"/>
              </a:solidFill>
              <a:latin typeface="+mj-lt"/>
              <a:ea typeface="Roboto" panose="02000000000000000000" pitchFamily="2" charset="0"/>
            </a:endParaRPr>
          </a:p>
        </p:txBody>
      </p:sp>
      <p:graphicFrame>
        <p:nvGraphicFramePr>
          <p:cNvPr id="33" name="think-cell data - do not delete" hidden="1">
            <a:extLst>
              <a:ext uri="{FF2B5EF4-FFF2-40B4-BE49-F238E27FC236}">
                <a16:creationId xmlns:a16="http://schemas.microsoft.com/office/drawing/2014/main" id="{D9909573-F90D-3FF9-D352-76798E8A3D4B}"/>
              </a:ext>
            </a:extLst>
          </p:cNvPr>
          <p:cNvGraphicFramePr>
            <a:graphicFrameLocks noChangeAspect="1"/>
          </p:cNvGraphicFramePr>
          <p:nvPr>
            <p:custDataLst>
              <p:tags r:id="rId6"/>
            </p:custDataLst>
            <p:extLst>
              <p:ext uri="{D42A27DB-BD31-4B8C-83A1-F6EECF244321}">
                <p14:modId xmlns:p14="http://schemas.microsoft.com/office/powerpoint/2010/main" val="4249606453"/>
              </p:ext>
            </p:extLst>
          </p:nvPr>
        </p:nvGraphicFramePr>
        <p:xfrm>
          <a:off x="1191" y="1191"/>
          <a:ext cx="1191" cy="119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iapositiva de think-cell" r:id="rId20" imgW="378" imgH="379" progId="TCLayout.ActiveDocument.1">
                  <p:embed/>
                </p:oleObj>
              </mc:Choice>
              <mc:Fallback>
                <p:oleObj name="Diapositiva de think-cell" r:id="rId20" imgW="378" imgH="379" progId="TCLayout.ActiveDocument.1">
                  <p:embed/>
                  <p:pic>
                    <p:nvPicPr>
                      <p:cNvPr id="33" name="think-cell data - do not delete" hidden="1">
                        <a:extLst>
                          <a:ext uri="{FF2B5EF4-FFF2-40B4-BE49-F238E27FC236}">
                            <a16:creationId xmlns:a16="http://schemas.microsoft.com/office/drawing/2014/main" id="{D9909573-F90D-3FF9-D352-76798E8A3D4B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21"/>
                      <a:stretch>
                        <a:fillRect/>
                      </a:stretch>
                    </p:blipFill>
                    <p:spPr>
                      <a:xfrm>
                        <a:off x="1191" y="1191"/>
                        <a:ext cx="1191" cy="119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Marcador de texto 8">
            <a:extLst>
              <a:ext uri="{FF2B5EF4-FFF2-40B4-BE49-F238E27FC236}">
                <a16:creationId xmlns:a16="http://schemas.microsoft.com/office/drawing/2014/main" id="{79F74BF7-09EE-D167-5FB2-34F1D3FC22E1}"/>
              </a:ext>
            </a:extLst>
          </p:cNvPr>
          <p:cNvSpPr txBox="1">
            <a:spLocks/>
          </p:cNvSpPr>
          <p:nvPr/>
        </p:nvSpPr>
        <p:spPr>
          <a:xfrm>
            <a:off x="540657" y="1815401"/>
            <a:ext cx="2747025" cy="79797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, sed do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tempor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incididunt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ut labore et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dolore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magna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aliqua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 Ut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enim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ad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minim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veniam</a:t>
            </a:r>
            <a:r>
              <a:rPr lang="es-ES_tradnl" sz="1100" noProof="0" dirty="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sp>
        <p:nvSpPr>
          <p:cNvPr id="19" name="Rectángulo redondeado 18">
            <a:extLst>
              <a:ext uri="{FF2B5EF4-FFF2-40B4-BE49-F238E27FC236}">
                <a16:creationId xmlns:a16="http://schemas.microsoft.com/office/drawing/2014/main" id="{9AD89C79-F4DC-1A4A-71CD-4D5D249803AC}"/>
              </a:ext>
            </a:extLst>
          </p:cNvPr>
          <p:cNvSpPr/>
          <p:nvPr/>
        </p:nvSpPr>
        <p:spPr>
          <a:xfrm>
            <a:off x="3840990" y="795085"/>
            <a:ext cx="996102" cy="996102"/>
          </a:xfrm>
          <a:prstGeom prst="roundRect">
            <a:avLst>
              <a:gd name="adj" fmla="val 10074"/>
            </a:avLst>
          </a:prstGeom>
          <a:blipFill dpi="0" rotWithShape="1">
            <a:blip r:embed="rId22"/>
            <a:srcRect/>
            <a:stretch>
              <a:fillRect/>
            </a:stretch>
          </a:blipFill>
          <a:ln w="28575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blipFill>
                <a:blip r:embed="rId23"/>
                <a:tile tx="0" ty="0" sx="100000" sy="100000" flip="none" algn="tl"/>
              </a:blipFill>
              <a:latin typeface="+mj-lt"/>
            </a:endParaRPr>
          </a:p>
        </p:txBody>
      </p:sp>
      <p:sp>
        <p:nvSpPr>
          <p:cNvPr id="37" name="Rectángulo redondeado 36">
            <a:extLst>
              <a:ext uri="{FF2B5EF4-FFF2-40B4-BE49-F238E27FC236}">
                <a16:creationId xmlns:a16="http://schemas.microsoft.com/office/drawing/2014/main" id="{F071FA6B-A75D-97B6-CEED-9C83C0078AAC}"/>
              </a:ext>
            </a:extLst>
          </p:cNvPr>
          <p:cNvSpPr/>
          <p:nvPr/>
        </p:nvSpPr>
        <p:spPr>
          <a:xfrm>
            <a:off x="3840990" y="2125906"/>
            <a:ext cx="996102" cy="996102"/>
          </a:xfrm>
          <a:prstGeom prst="roundRect">
            <a:avLst>
              <a:gd name="adj" fmla="val 10074"/>
            </a:avLst>
          </a:prstGeom>
          <a:blipFill dpi="0" rotWithShape="1">
            <a:blip r:embed="rId24"/>
            <a:srcRect/>
            <a:stretch>
              <a:fillRect/>
            </a:stretch>
          </a:blipFill>
          <a:ln w="28575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blipFill>
                <a:blip r:embed="rId23"/>
                <a:tile tx="0" ty="0" sx="100000" sy="100000" flip="none" algn="tl"/>
              </a:blipFill>
              <a:latin typeface="+mj-lt"/>
            </a:endParaRP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C47CAD67-18A9-5D7F-0055-3B52506BCC6C}"/>
              </a:ext>
            </a:extLst>
          </p:cNvPr>
          <p:cNvSpPr txBox="1"/>
          <p:nvPr>
            <p:custDataLst>
              <p:tags r:id="rId7"/>
            </p:custDataLst>
          </p:nvPr>
        </p:nvSpPr>
        <p:spPr>
          <a:xfrm>
            <a:off x="5878334" y="2489459"/>
            <a:ext cx="633603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 dirty="0" err="1">
                <a:solidFill>
                  <a:srgbClr val="FFFFFF"/>
                </a:solidFill>
              </a:rPr>
              <a:t>Lorem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ipsum</a:t>
            </a:r>
            <a:r>
              <a:rPr lang="es-AR" sz="800" dirty="0">
                <a:solidFill>
                  <a:srgbClr val="FFFFFF"/>
                </a:solidFill>
              </a:rPr>
              <a:t> dolor </a:t>
            </a:r>
            <a:r>
              <a:rPr lang="es-AR" sz="800" dirty="0" err="1">
                <a:solidFill>
                  <a:srgbClr val="FFFFFF"/>
                </a:solidFill>
              </a:rPr>
              <a:t>sit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amet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consectetur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adipiscing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elit</a:t>
            </a:r>
            <a:r>
              <a:rPr lang="es-AR" sz="800" dirty="0">
                <a:solidFill>
                  <a:srgbClr val="FFFFFF"/>
                </a:solidFill>
              </a:rPr>
              <a:t>, sed do</a:t>
            </a:r>
          </a:p>
        </p:txBody>
      </p:sp>
      <p:graphicFrame>
        <p:nvGraphicFramePr>
          <p:cNvPr id="39" name="Chart 3">
            <a:extLst>
              <a:ext uri="{FF2B5EF4-FFF2-40B4-BE49-F238E27FC236}">
                <a16:creationId xmlns:a16="http://schemas.microsoft.com/office/drawing/2014/main" id="{9C61574E-3E96-3F41-241E-AA2DC6D52AA1}"/>
              </a:ext>
            </a:extLst>
          </p:cNvPr>
          <p:cNvGraphicFramePr/>
          <p:nvPr>
            <p:custDataLst>
              <p:tags r:id="rId8"/>
            </p:custDataLst>
            <p:extLst>
              <p:ext uri="{D42A27DB-BD31-4B8C-83A1-F6EECF244321}">
                <p14:modId xmlns:p14="http://schemas.microsoft.com/office/powerpoint/2010/main" val="903234552"/>
              </p:ext>
            </p:extLst>
          </p:nvPr>
        </p:nvGraphicFramePr>
        <p:xfrm>
          <a:off x="4937142" y="2276435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5"/>
          </a:graphicData>
        </a:graphic>
      </p:graphicFrame>
      <p:sp>
        <p:nvSpPr>
          <p:cNvPr id="40" name="Title 1">
            <a:extLst>
              <a:ext uri="{FF2B5EF4-FFF2-40B4-BE49-F238E27FC236}">
                <a16:creationId xmlns:a16="http://schemas.microsoft.com/office/drawing/2014/main" id="{155551DB-ACB1-CF44-DD77-EDBE9CBAD480}"/>
              </a:ext>
            </a:extLst>
          </p:cNvPr>
          <p:cNvSpPr txBox="1">
            <a:spLocks/>
          </p:cNvSpPr>
          <p:nvPr/>
        </p:nvSpPr>
        <p:spPr>
          <a:xfrm>
            <a:off x="5012614" y="2120082"/>
            <a:ext cx="1049967" cy="1692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 dirty="0">
                <a:solidFill>
                  <a:srgbClr val="FFFFFF"/>
                </a:solidFill>
              </a:rPr>
              <a:t>Título simulado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4CBE6EC6-E929-5804-9A25-679FF3A8B8D5}"/>
              </a:ext>
            </a:extLst>
          </p:cNvPr>
          <p:cNvSpPr txBox="1"/>
          <p:nvPr>
            <p:custDataLst>
              <p:tags r:id="rId9"/>
            </p:custDataLst>
          </p:nvPr>
        </p:nvSpPr>
        <p:spPr>
          <a:xfrm>
            <a:off x="5201278" y="2645670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 dirty="0">
                <a:solidFill>
                  <a:srgbClr val="FFFFFF"/>
                </a:solidFill>
                <a:latin typeface="Pulso" pitchFamily="2" charset="0"/>
              </a:rPr>
              <a:t>74%</a:t>
            </a:r>
          </a:p>
        </p:txBody>
      </p:sp>
      <p:graphicFrame>
        <p:nvGraphicFramePr>
          <p:cNvPr id="43" name="Chart 3">
            <a:extLst>
              <a:ext uri="{FF2B5EF4-FFF2-40B4-BE49-F238E27FC236}">
                <a16:creationId xmlns:a16="http://schemas.microsoft.com/office/drawing/2014/main" id="{DFF5877E-46CF-87C7-2838-BDCC7A8D432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979291667"/>
              </p:ext>
            </p:extLst>
          </p:nvPr>
        </p:nvGraphicFramePr>
        <p:xfrm>
          <a:off x="6709759" y="2276435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6"/>
          </a:graphicData>
        </a:graphic>
      </p:graphicFrame>
      <p:sp>
        <p:nvSpPr>
          <p:cNvPr id="44" name="CuadroTexto 43">
            <a:extLst>
              <a:ext uri="{FF2B5EF4-FFF2-40B4-BE49-F238E27FC236}">
                <a16:creationId xmlns:a16="http://schemas.microsoft.com/office/drawing/2014/main" id="{26EF7A20-433E-3F91-1972-11E750D6BB1A}"/>
              </a:ext>
            </a:extLst>
          </p:cNvPr>
          <p:cNvSpPr txBox="1"/>
          <p:nvPr>
            <p:custDataLst>
              <p:tags r:id="rId10"/>
            </p:custDataLst>
          </p:nvPr>
        </p:nvSpPr>
        <p:spPr>
          <a:xfrm>
            <a:off x="6973895" y="2645670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 dirty="0">
                <a:solidFill>
                  <a:srgbClr val="FFFFFF"/>
                </a:solidFill>
                <a:latin typeface="Pulso" pitchFamily="2" charset="0"/>
              </a:rPr>
              <a:t>78%</a:t>
            </a:r>
          </a:p>
        </p:txBody>
      </p:sp>
      <p:sp>
        <p:nvSpPr>
          <p:cNvPr id="46" name="Rectángulo redondeado 45">
            <a:extLst>
              <a:ext uri="{FF2B5EF4-FFF2-40B4-BE49-F238E27FC236}">
                <a16:creationId xmlns:a16="http://schemas.microsoft.com/office/drawing/2014/main" id="{0121953A-8242-760D-F65C-3BD3F85660B1}"/>
              </a:ext>
            </a:extLst>
          </p:cNvPr>
          <p:cNvSpPr/>
          <p:nvPr/>
        </p:nvSpPr>
        <p:spPr>
          <a:xfrm>
            <a:off x="3840990" y="3456727"/>
            <a:ext cx="996102" cy="996102"/>
          </a:xfrm>
          <a:prstGeom prst="roundRect">
            <a:avLst>
              <a:gd name="adj" fmla="val 10074"/>
            </a:avLst>
          </a:prstGeom>
          <a:blipFill dpi="0" rotWithShape="1">
            <a:blip r:embed="rId27"/>
            <a:srcRect/>
            <a:stretch>
              <a:fillRect/>
            </a:stretch>
          </a:blipFill>
          <a:ln w="28575">
            <a:noFill/>
          </a:ln>
          <a:effectLst>
            <a:outerShdw blurRad="38100" dist="12700" dir="5400000" algn="c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0" tIns="0" rIns="0" bIns="0" rtlCol="0" anchor="t">
            <a:noAutofit/>
          </a:bodyPr>
          <a:lstStyle/>
          <a:p>
            <a:pPr algn="ctr">
              <a:spcBef>
                <a:spcPts val="1000"/>
              </a:spcBef>
            </a:pPr>
            <a:endParaRPr lang="es-ES_tradnl" sz="800" b="1">
              <a:blipFill>
                <a:blip r:embed="rId23"/>
                <a:tile tx="0" ty="0" sx="100000" sy="100000" flip="none" algn="tl"/>
              </a:blipFill>
              <a:latin typeface="+mj-lt"/>
            </a:endParaRPr>
          </a:p>
        </p:txBody>
      </p:sp>
      <p:graphicFrame>
        <p:nvGraphicFramePr>
          <p:cNvPr id="48" name="Chart 3">
            <a:extLst>
              <a:ext uri="{FF2B5EF4-FFF2-40B4-BE49-F238E27FC236}">
                <a16:creationId xmlns:a16="http://schemas.microsoft.com/office/drawing/2014/main" id="{629287BA-2F1F-FFFB-A517-ACC0590CB74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86125838"/>
              </p:ext>
            </p:extLst>
          </p:nvPr>
        </p:nvGraphicFramePr>
        <p:xfrm>
          <a:off x="4937142" y="3607256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8"/>
          </a:graphicData>
        </a:graphic>
      </p:graphicFrame>
      <p:sp>
        <p:nvSpPr>
          <p:cNvPr id="49" name="Title 1">
            <a:extLst>
              <a:ext uri="{FF2B5EF4-FFF2-40B4-BE49-F238E27FC236}">
                <a16:creationId xmlns:a16="http://schemas.microsoft.com/office/drawing/2014/main" id="{4B846CBD-CCAC-F463-936B-7ECAAEBDE799}"/>
              </a:ext>
            </a:extLst>
          </p:cNvPr>
          <p:cNvSpPr txBox="1">
            <a:spLocks/>
          </p:cNvSpPr>
          <p:nvPr/>
        </p:nvSpPr>
        <p:spPr>
          <a:xfrm>
            <a:off x="5012614" y="3450903"/>
            <a:ext cx="1550104" cy="169277"/>
          </a:xfrm>
          <a:prstGeom prst="rect">
            <a:avLst/>
          </a:prstGeom>
          <a:effectLst/>
        </p:spPr>
        <p:txBody>
          <a:bodyPr vert="horz" wrap="non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s-ES_tradnl" sz="1100" b="0" spc="0" noProof="0">
                <a:solidFill>
                  <a:srgbClr val="FFFFFF"/>
                </a:solidFill>
              </a:rPr>
              <a:t>Adopción y preparación</a:t>
            </a:r>
          </a:p>
        </p:txBody>
      </p:sp>
      <p:sp>
        <p:nvSpPr>
          <p:cNvPr id="50" name="CuadroTexto 49">
            <a:extLst>
              <a:ext uri="{FF2B5EF4-FFF2-40B4-BE49-F238E27FC236}">
                <a16:creationId xmlns:a16="http://schemas.microsoft.com/office/drawing/2014/main" id="{30086398-6656-309C-36CA-BE1757175CAE}"/>
              </a:ext>
            </a:extLst>
          </p:cNvPr>
          <p:cNvSpPr txBox="1"/>
          <p:nvPr>
            <p:custDataLst>
              <p:tags r:id="rId11"/>
            </p:custDataLst>
          </p:nvPr>
        </p:nvSpPr>
        <p:spPr>
          <a:xfrm>
            <a:off x="5201278" y="3976491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 dirty="0">
                <a:solidFill>
                  <a:srgbClr val="FFFFFF"/>
                </a:solidFill>
                <a:latin typeface="Pulso" pitchFamily="2" charset="0"/>
              </a:rPr>
              <a:t>36%</a:t>
            </a:r>
          </a:p>
        </p:txBody>
      </p:sp>
      <p:graphicFrame>
        <p:nvGraphicFramePr>
          <p:cNvPr id="52" name="Chart 3">
            <a:extLst>
              <a:ext uri="{FF2B5EF4-FFF2-40B4-BE49-F238E27FC236}">
                <a16:creationId xmlns:a16="http://schemas.microsoft.com/office/drawing/2014/main" id="{E8A18C95-7B89-AECA-0FA8-F0313DB67A3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4201184"/>
              </p:ext>
            </p:extLst>
          </p:nvPr>
        </p:nvGraphicFramePr>
        <p:xfrm>
          <a:off x="6709759" y="3607256"/>
          <a:ext cx="918492" cy="918491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9"/>
          </a:graphicData>
        </a:graphic>
      </p:graphicFrame>
      <p:sp>
        <p:nvSpPr>
          <p:cNvPr id="53" name="CuadroTexto 52">
            <a:extLst>
              <a:ext uri="{FF2B5EF4-FFF2-40B4-BE49-F238E27FC236}">
                <a16:creationId xmlns:a16="http://schemas.microsoft.com/office/drawing/2014/main" id="{57F3187F-A610-B78C-E442-849640C61A49}"/>
              </a:ext>
            </a:extLst>
          </p:cNvPr>
          <p:cNvSpPr txBox="1"/>
          <p:nvPr>
            <p:custDataLst>
              <p:tags r:id="rId12"/>
            </p:custDataLst>
          </p:nvPr>
        </p:nvSpPr>
        <p:spPr>
          <a:xfrm>
            <a:off x="6973895" y="3976491"/>
            <a:ext cx="390220" cy="184666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0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 algn="ctr"/>
            <a:r>
              <a:rPr lang="es-AR" sz="1200" b="1">
                <a:solidFill>
                  <a:srgbClr val="FFFFFF"/>
                </a:solidFill>
                <a:latin typeface="Pulso" pitchFamily="2" charset="0"/>
              </a:rPr>
              <a:t>88%</a:t>
            </a:r>
          </a:p>
        </p:txBody>
      </p:sp>
      <p:sp>
        <p:nvSpPr>
          <p:cNvPr id="17" name="Marcador de texto 8">
            <a:extLst>
              <a:ext uri="{FF2B5EF4-FFF2-40B4-BE49-F238E27FC236}">
                <a16:creationId xmlns:a16="http://schemas.microsoft.com/office/drawing/2014/main" id="{8687F140-CB85-7CA8-92C3-4E7DBF2417DA}"/>
              </a:ext>
            </a:extLst>
          </p:cNvPr>
          <p:cNvSpPr txBox="1">
            <a:spLocks/>
          </p:cNvSpPr>
          <p:nvPr/>
        </p:nvSpPr>
        <p:spPr>
          <a:xfrm>
            <a:off x="540657" y="3009304"/>
            <a:ext cx="2747025" cy="391710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642967" fontAlgn="auto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None/>
              <a:defRPr/>
            </a:pPr>
            <a:r>
              <a:rPr lang="es-ES_tradnl" sz="1100" noProof="0" dirty="0" err="1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Lorem</a:t>
            </a:r>
            <a:r>
              <a:rPr lang="es-ES_tradnl" sz="1100" noProof="0" dirty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ipsum</a:t>
            </a:r>
            <a:r>
              <a:rPr lang="es-ES_tradnl" sz="1100" noProof="0" dirty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dolor </a:t>
            </a:r>
            <a:r>
              <a:rPr lang="es-ES_tradnl" sz="1100" noProof="0" dirty="0" err="1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sit</a:t>
            </a:r>
            <a:r>
              <a:rPr lang="es-ES_tradnl" sz="1100" noProof="0" dirty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amet</a:t>
            </a:r>
            <a:r>
              <a:rPr lang="es-ES_tradnl" sz="1100" noProof="0" dirty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, </a:t>
            </a:r>
            <a:r>
              <a:rPr lang="es-ES_tradnl" sz="1100" noProof="0" dirty="0" err="1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consectetur</a:t>
            </a:r>
            <a:r>
              <a:rPr lang="es-ES_tradnl" sz="1100" noProof="0" dirty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adipiscing</a:t>
            </a:r>
            <a:r>
              <a:rPr lang="es-ES_tradnl" sz="1100" noProof="0" dirty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</a:t>
            </a:r>
            <a:r>
              <a:rPr lang="es-ES_tradnl" sz="1100" noProof="0" dirty="0" err="1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elit</a:t>
            </a:r>
            <a:r>
              <a:rPr lang="es-ES_tradnl" sz="1100" noProof="0" dirty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 sed do </a:t>
            </a:r>
            <a:r>
              <a:rPr lang="es-ES_tradnl" sz="1100" noProof="0" dirty="0" err="1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eiusmod</a:t>
            </a:r>
            <a:r>
              <a:rPr lang="es-ES_tradnl" sz="1100" noProof="0" dirty="0">
                <a:solidFill>
                  <a:schemeClr val="bg2"/>
                </a:solidFill>
                <a:latin typeface="Pulso" pitchFamily="2" charset="0"/>
                <a:ea typeface="Roboto" panose="02000000000000000000" pitchFamily="2" charset="0"/>
                <a:cs typeface="Open Sans" pitchFamily="2" charset="0"/>
              </a:rPr>
              <a:t>.</a:t>
            </a:r>
          </a:p>
        </p:txBody>
      </p:sp>
      <p:cxnSp>
        <p:nvCxnSpPr>
          <p:cNvPr id="18" name="Conector recto 17">
            <a:extLst>
              <a:ext uri="{FF2B5EF4-FFF2-40B4-BE49-F238E27FC236}">
                <a16:creationId xmlns:a16="http://schemas.microsoft.com/office/drawing/2014/main" id="{9BBB27CA-65A7-0646-392A-7B24CC6F6084}"/>
              </a:ext>
            </a:extLst>
          </p:cNvPr>
          <p:cNvCxnSpPr>
            <a:cxnSpLocks/>
          </p:cNvCxnSpPr>
          <p:nvPr/>
        </p:nvCxnSpPr>
        <p:spPr>
          <a:xfrm>
            <a:off x="540657" y="2873180"/>
            <a:ext cx="2651007" cy="0"/>
          </a:xfrm>
          <a:prstGeom prst="line">
            <a:avLst/>
          </a:prstGeom>
          <a:ln w="12700" cap="rnd">
            <a:solidFill>
              <a:schemeClr val="tx2">
                <a:alpha val="49589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recto 20">
            <a:extLst>
              <a:ext uri="{FF2B5EF4-FFF2-40B4-BE49-F238E27FC236}">
                <a16:creationId xmlns:a16="http://schemas.microsoft.com/office/drawing/2014/main" id="{26498CE6-69E0-A5F3-3BB2-E0843AE869EF}"/>
              </a:ext>
            </a:extLst>
          </p:cNvPr>
          <p:cNvCxnSpPr>
            <a:cxnSpLocks/>
          </p:cNvCxnSpPr>
          <p:nvPr/>
        </p:nvCxnSpPr>
        <p:spPr>
          <a:xfrm>
            <a:off x="540657" y="3537139"/>
            <a:ext cx="2651007" cy="0"/>
          </a:xfrm>
          <a:prstGeom prst="line">
            <a:avLst/>
          </a:prstGeom>
          <a:ln w="12700" cap="rnd">
            <a:solidFill>
              <a:schemeClr val="tx2">
                <a:alpha val="49589"/>
              </a:schemeClr>
            </a:soli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1F2FCDB0-C99D-8B42-828A-94C7527AC8C2}"/>
              </a:ext>
            </a:extLst>
          </p:cNvPr>
          <p:cNvSpPr txBox="1">
            <a:spLocks/>
          </p:cNvSpPr>
          <p:nvPr/>
        </p:nvSpPr>
        <p:spPr>
          <a:xfrm>
            <a:off x="540657" y="681107"/>
            <a:ext cx="3332096" cy="769441"/>
          </a:xfrm>
          <a:prstGeom prst="rect">
            <a:avLst/>
          </a:prstGeom>
          <a:effectLst/>
        </p:spPr>
        <p:txBody>
          <a:bodyPr vert="horz" wrap="square" lIns="0" tIns="0" rIns="0" bIns="0" rtlCol="0" anchor="ctr" anchorCtr="0">
            <a:spAutoFit/>
          </a:bodyPr>
          <a:lstStyle>
            <a:defPPr>
              <a:defRPr lang="en-US"/>
            </a:defPPr>
            <a:lvl1pPr defTabSz="642909" eaLnBrk="1" fontAlgn="auto" latinLnBrk="0" hangingPunct="1">
              <a:lnSpc>
                <a:spcPct val="85000"/>
              </a:lnSpc>
              <a:spcAft>
                <a:spcPts val="0"/>
              </a:spcAft>
              <a:buNone/>
              <a:defRPr sz="2531" b="1" i="0" spc="-70" baseline="0">
                <a:solidFill>
                  <a:schemeClr val="tx1"/>
                </a:solidFill>
                <a:latin typeface="Pulso" pitchFamily="2" charset="0"/>
                <a:ea typeface="Montserrat" charset="0"/>
                <a:cs typeface="Montserrat" charset="0"/>
              </a:defRPr>
            </a:lvl1pPr>
          </a:lstStyle>
          <a:p>
            <a:pPr>
              <a:lnSpc>
                <a:spcPts val="3000"/>
              </a:lnSpc>
            </a:pPr>
            <a:r>
              <a:rPr lang="es-ES_tradnl" sz="2600" b="0" noProof="0" dirty="0">
                <a:solidFill>
                  <a:schemeClr val="tx2"/>
                </a:solidFill>
                <a:latin typeface="Pulso Light" pitchFamily="2" charset="0"/>
              </a:rPr>
              <a:t>Este bloque es un</a:t>
            </a:r>
          </a:p>
          <a:p>
            <a:pPr>
              <a:lnSpc>
                <a:spcPts val="3000"/>
              </a:lnSpc>
            </a:pPr>
            <a:r>
              <a:rPr lang="es-ES_tradnl" sz="2600" b="0" noProof="0" dirty="0">
                <a:solidFill>
                  <a:schemeClr val="bg2"/>
                </a:solidFill>
                <a:latin typeface="Pulso Light" pitchFamily="2" charset="0"/>
              </a:rPr>
              <a:t>título simulado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2A7BC1A-6205-7F1A-1E1D-752AAA8A428E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7650951" y="2489459"/>
            <a:ext cx="633603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 dirty="0" err="1">
                <a:solidFill>
                  <a:srgbClr val="FFFFFF"/>
                </a:solidFill>
              </a:rPr>
              <a:t>Lorem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ipsum</a:t>
            </a:r>
            <a:r>
              <a:rPr lang="es-AR" sz="800" dirty="0">
                <a:solidFill>
                  <a:srgbClr val="FFFFFF"/>
                </a:solidFill>
              </a:rPr>
              <a:t> dolor </a:t>
            </a:r>
            <a:r>
              <a:rPr lang="es-AR" sz="800" dirty="0" err="1">
                <a:solidFill>
                  <a:srgbClr val="FFFFFF"/>
                </a:solidFill>
              </a:rPr>
              <a:t>sit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amet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consectetur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adipiscing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elit</a:t>
            </a:r>
            <a:r>
              <a:rPr lang="es-AR" sz="800" dirty="0">
                <a:solidFill>
                  <a:srgbClr val="FFFFFF"/>
                </a:solidFill>
              </a:rPr>
              <a:t>, sed do</a:t>
            </a:r>
          </a:p>
        </p:txBody>
      </p:sp>
      <p:sp>
        <p:nvSpPr>
          <p:cNvPr id="56" name="CuadroTexto 55">
            <a:extLst>
              <a:ext uri="{FF2B5EF4-FFF2-40B4-BE49-F238E27FC236}">
                <a16:creationId xmlns:a16="http://schemas.microsoft.com/office/drawing/2014/main" id="{13127F48-689F-A41F-C69F-B63D0294B7F2}"/>
              </a:ext>
            </a:extLst>
          </p:cNvPr>
          <p:cNvSpPr txBox="1"/>
          <p:nvPr>
            <p:custDataLst>
              <p:tags r:id="rId14"/>
            </p:custDataLst>
          </p:nvPr>
        </p:nvSpPr>
        <p:spPr>
          <a:xfrm>
            <a:off x="5878334" y="3829026"/>
            <a:ext cx="633603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 dirty="0" err="1">
                <a:solidFill>
                  <a:srgbClr val="FFFFFF"/>
                </a:solidFill>
              </a:rPr>
              <a:t>Lorem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ipsum</a:t>
            </a:r>
            <a:r>
              <a:rPr lang="es-AR" sz="800" dirty="0">
                <a:solidFill>
                  <a:srgbClr val="FFFFFF"/>
                </a:solidFill>
              </a:rPr>
              <a:t> dolor </a:t>
            </a:r>
            <a:r>
              <a:rPr lang="es-AR" sz="800" dirty="0" err="1">
                <a:solidFill>
                  <a:srgbClr val="FFFFFF"/>
                </a:solidFill>
              </a:rPr>
              <a:t>sit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amet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consectetur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adipiscing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elit</a:t>
            </a:r>
            <a:r>
              <a:rPr lang="es-AR" sz="800" dirty="0">
                <a:solidFill>
                  <a:srgbClr val="FFFFFF"/>
                </a:solidFill>
              </a:rPr>
              <a:t>, sed do</a:t>
            </a:r>
          </a:p>
        </p:txBody>
      </p:sp>
      <p:sp>
        <p:nvSpPr>
          <p:cNvPr id="57" name="CuadroTexto 56">
            <a:extLst>
              <a:ext uri="{FF2B5EF4-FFF2-40B4-BE49-F238E27FC236}">
                <a16:creationId xmlns:a16="http://schemas.microsoft.com/office/drawing/2014/main" id="{1720A21A-3310-B6C8-495E-848F98819923}"/>
              </a:ext>
            </a:extLst>
          </p:cNvPr>
          <p:cNvSpPr txBox="1"/>
          <p:nvPr>
            <p:custDataLst>
              <p:tags r:id="rId15"/>
            </p:custDataLst>
          </p:nvPr>
        </p:nvSpPr>
        <p:spPr>
          <a:xfrm>
            <a:off x="7650951" y="3829026"/>
            <a:ext cx="633603" cy="615553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defPPr>
              <a:defRPr lang="en-US"/>
            </a:defPPr>
            <a:lvl1pPr marL="0" indent="0" defTabSz="642967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300"/>
              </a:spcAft>
              <a:buFont typeface="Arial" panose="020B0604020202020204" pitchFamily="34" charset="0"/>
              <a:buNone/>
              <a:defRPr sz="1100">
                <a:solidFill>
                  <a:schemeClr val="bg1">
                    <a:lumMod val="25000"/>
                  </a:schemeClr>
                </a:solidFill>
                <a:latin typeface="Pulso Light" pitchFamily="2" charset="0"/>
                <a:ea typeface="Roboto" panose="02000000000000000000" pitchFamily="2" charset="0"/>
                <a:cs typeface="Open Sans" pitchFamily="2" charset="0"/>
              </a:defRPr>
            </a:lvl1pPr>
            <a:lvl2pPr marL="6858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+mn-cs"/>
              </a:defRPr>
            </a:lvl2pPr>
            <a:lvl3pPr marL="11430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+mn-lt"/>
                <a:cs typeface="+mn-cs"/>
              </a:defRPr>
            </a:lvl3pPr>
            <a:lvl4pPr marL="16002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4pPr>
            <a:lvl5pPr marL="2057400" indent="-228600" defTabSz="91440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5pPr>
            <a:lvl6pPr marL="25146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6pPr>
            <a:lvl7pPr marL="29718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7pPr>
            <a:lvl8pPr marL="34290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8pPr>
            <a:lvl9pPr marL="3886200" indent="-228600" defTabSz="9144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>
                <a:solidFill>
                  <a:schemeClr val="tx1"/>
                </a:solidFill>
                <a:latin typeface="+mn-lt"/>
                <a:cs typeface="+mn-cs"/>
              </a:defRPr>
            </a:lvl9pPr>
          </a:lstStyle>
          <a:p>
            <a:pPr>
              <a:lnSpc>
                <a:spcPct val="100000"/>
              </a:lnSpc>
            </a:pPr>
            <a:r>
              <a:rPr lang="es-AR" sz="800" dirty="0" err="1">
                <a:solidFill>
                  <a:srgbClr val="FFFFFF"/>
                </a:solidFill>
              </a:rPr>
              <a:t>Lorem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ipsum</a:t>
            </a:r>
            <a:r>
              <a:rPr lang="es-AR" sz="800" dirty="0">
                <a:solidFill>
                  <a:srgbClr val="FFFFFF"/>
                </a:solidFill>
              </a:rPr>
              <a:t> dolor </a:t>
            </a:r>
            <a:r>
              <a:rPr lang="es-AR" sz="800" dirty="0" err="1">
                <a:solidFill>
                  <a:srgbClr val="FFFFFF"/>
                </a:solidFill>
              </a:rPr>
              <a:t>sit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amet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consectetur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adipiscing</a:t>
            </a:r>
            <a:r>
              <a:rPr lang="es-AR" sz="800" dirty="0">
                <a:solidFill>
                  <a:srgbClr val="FFFFFF"/>
                </a:solidFill>
              </a:rPr>
              <a:t> </a:t>
            </a:r>
            <a:r>
              <a:rPr lang="es-AR" sz="800" dirty="0" err="1">
                <a:solidFill>
                  <a:srgbClr val="FFFFFF"/>
                </a:solidFill>
              </a:rPr>
              <a:t>elit</a:t>
            </a:r>
            <a:r>
              <a:rPr lang="es-AR" sz="800" dirty="0">
                <a:solidFill>
                  <a:srgbClr val="FFFFFF"/>
                </a:solidFill>
              </a:rPr>
              <a:t>, sed do</a:t>
            </a:r>
          </a:p>
        </p:txBody>
      </p:sp>
    </p:spTree>
    <p:extLst>
      <p:ext uri="{BB962C8B-B14F-4D97-AF65-F5344CB8AC3E}">
        <p14:creationId xmlns:p14="http://schemas.microsoft.com/office/powerpoint/2010/main" val="2617382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400">
        <p:fade/>
      </p:transition>
    </mc:Choice>
    <mc:Fallback xmlns="">
      <p:transition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tgwZ_mWx3bgo916Jzmiw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tgwZ_mWx3bgo916Jzmiw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tgwZ_mWx3bgo916Jzmiw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tgwZ_mWx3bgo916Jzmiw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xzJA79MZKTRiJFo9EJ72Xw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pEbnIJzVPAmssmw8l51EArA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KtgwZ_mWx3bgo916Jzmiw"/>
</p:tagLst>
</file>

<file path=ppt/theme/theme1.xml><?xml version="1.0" encoding="utf-8"?>
<a:theme xmlns:a="http://schemas.openxmlformats.org/drawingml/2006/main" name="Investor Day">
  <a:themeElements>
    <a:clrScheme name="Template Institucional">
      <a:dk1>
        <a:srgbClr val="24272A"/>
      </a:dk1>
      <a:lt1>
        <a:srgbClr val="F0F0F0"/>
      </a:lt1>
      <a:dk2>
        <a:srgbClr val="052C50"/>
      </a:dk2>
      <a:lt2>
        <a:srgbClr val="00B7EB"/>
      </a:lt2>
      <a:accent1>
        <a:srgbClr val="8A5CF2"/>
      </a:accent1>
      <a:accent2>
        <a:srgbClr val="00B7EB"/>
      </a:accent2>
      <a:accent3>
        <a:srgbClr val="199AE0"/>
      </a:accent3>
      <a:accent4>
        <a:srgbClr val="052C50"/>
      </a:accent4>
      <a:accent5>
        <a:srgbClr val="FE5757"/>
      </a:accent5>
      <a:accent6>
        <a:srgbClr val="03DCAB"/>
      </a:accent6>
      <a:hlink>
        <a:srgbClr val="05D675"/>
      </a:hlink>
      <a:folHlink>
        <a:srgbClr val="BFBFBF"/>
      </a:folHlink>
    </a:clrScheme>
    <a:fontScheme name="Custom 4">
      <a:majorFont>
        <a:latin typeface="Montserrat Bold"/>
        <a:ea typeface=""/>
        <a:cs typeface=""/>
      </a:majorFont>
      <a:minorFont>
        <a:latin typeface="Open Sans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  <a:ln w="38100" cap="rnd" cmpd="sng">
          <a:noFill/>
          <a:prstDash val="sysDash"/>
          <a:miter lim="800000"/>
        </a:ln>
        <a:effectLst>
          <a:outerShdw blurRad="38100" dist="12700" dir="5400000" algn="t" rotWithShape="0">
            <a:prstClr val="black">
              <a:alpha val="15000"/>
            </a:prstClr>
          </a:outerShdw>
        </a:effectLst>
      </a:spPr>
      <a:bodyPr wrap="square" lIns="0" tIns="0" rIns="0" bIns="0" rtlCol="0" anchor="t">
        <a:noAutofit/>
      </a:bodyPr>
      <a:lstStyle>
        <a:defPPr algn="ctr">
          <a:spcBef>
            <a:spcPts val="1000"/>
          </a:spcBef>
          <a:defRPr sz="1400" b="1" dirty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 algn="ctr">
          <a:defRPr sz="900" dirty="0">
            <a:latin typeface="Pulso Light" pitchFamily="2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B&amp;D-Powerpoint Template_16x9" id="{D6003E70-2833-4847-828A-A182BBF6C8FF}" vid="{85D7DE89-D8E2-D743-952C-ED1FA0F18479}"/>
    </a:ext>
  </a:extLst>
</a:theme>
</file>

<file path=ppt/theme/theme2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2BFB44DCEE8BD428F946E4783DD99D6" ma:contentTypeVersion="4" ma:contentTypeDescription="Create a new document." ma:contentTypeScope="" ma:versionID="c30387d9df88bf6dbd0c2abd057ec678">
  <xsd:schema xmlns:xsd="http://www.w3.org/2001/XMLSchema" xmlns:xs="http://www.w3.org/2001/XMLSchema" xmlns:p="http://schemas.microsoft.com/office/2006/metadata/properties" xmlns:ns2="596d1336-5af1-4129-8851-4ec47734e3e9" targetNamespace="http://schemas.microsoft.com/office/2006/metadata/properties" ma:root="true" ma:fieldsID="e86a82f535525f5453ccaaa1f25ef1b7" ns2:_="">
    <xsd:import namespace="596d1336-5af1-4129-8851-4ec47734e3e9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BillingMetadata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96d1336-5af1-4129-8851-4ec47734e3e9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BillingMetadata" ma:index="11" nillable="true" ma:displayName="MediaServiceBillingMetadata" ma:hidden="true" ma:internalName="MediaServiceBillingMetadata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AD9AF2E2-7A3E-4416-BF11-E536E1498591}">
  <ds:schemaRefs>
    <ds:schemaRef ds:uri="http://purl.org/dc/elements/1.1/"/>
    <ds:schemaRef ds:uri="http://schemas.microsoft.com/office/2006/documentManagement/types"/>
    <ds:schemaRef ds:uri="http://www.w3.org/XML/1998/namespace"/>
    <ds:schemaRef ds:uri="http://schemas.microsoft.com/office/2006/metadata/properties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596d1336-5af1-4129-8851-4ec47734e3e9"/>
    <ds:schemaRef ds:uri="http://purl.org/dc/terms/"/>
  </ds:schemaRefs>
</ds:datastoreItem>
</file>

<file path=customXml/itemProps2.xml><?xml version="1.0" encoding="utf-8"?>
<ds:datastoreItem xmlns:ds="http://schemas.openxmlformats.org/officeDocument/2006/customXml" ds:itemID="{671870B6-6B6D-438D-8265-629590AE2E9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77B04DC4-8993-4BB6-9896-3346858BC746}">
  <ds:schemaRefs>
    <ds:schemaRef ds:uri="596d1336-5af1-4129-8851-4ec47734e3e9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C:\Program Files\Microsoft Office\Templates\Blank Presentation.pot</Template>
  <TotalTime>60</TotalTime>
  <Words>4358</Words>
  <Application>Microsoft Macintosh PowerPoint</Application>
  <PresentationFormat>Presentación en pantalla (16:9)</PresentationFormat>
  <Paragraphs>324</Paragraphs>
  <Slides>31</Slides>
  <Notes>12</Notes>
  <HiddenSlides>0</HiddenSlides>
  <MMClips>0</MMClips>
  <ScaleCrop>false</ScaleCrop>
  <HeadingPairs>
    <vt:vector size="8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Servidores OLE incrustados</vt:lpstr>
      </vt:variant>
      <vt:variant>
        <vt:i4>1</vt:i4>
      </vt:variant>
      <vt:variant>
        <vt:lpstr>Títulos de diapositiva</vt:lpstr>
      </vt:variant>
      <vt:variant>
        <vt:i4>31</vt:i4>
      </vt:variant>
    </vt:vector>
  </HeadingPairs>
  <TitlesOfParts>
    <vt:vector size="42" baseType="lpstr">
      <vt:lpstr>Aptos</vt:lpstr>
      <vt:lpstr>Arial</vt:lpstr>
      <vt:lpstr>Calibri</vt:lpstr>
      <vt:lpstr>FrutigerBlack</vt:lpstr>
      <vt:lpstr>FrutigerBold</vt:lpstr>
      <vt:lpstr>Pulso</vt:lpstr>
      <vt:lpstr>Pulso Light</vt:lpstr>
      <vt:lpstr>Times New Roman</vt:lpstr>
      <vt:lpstr>Tipo de letra del sistema regular</vt:lpstr>
      <vt:lpstr>Investor Day</vt:lpstr>
      <vt:lpstr>Diapositiva de think-cell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Estrategia 2026-2030</dc:title>
  <dc:subject/>
  <dc:creator>Luciano Zurlo</dc:creator>
  <cp:keywords/>
  <dc:description/>
  <cp:lastModifiedBy>Luciano Zurlo</cp:lastModifiedBy>
  <cp:revision>4</cp:revision>
  <cp:lastPrinted>2021-05-07T16:19:16Z</cp:lastPrinted>
  <dcterms:created xsi:type="dcterms:W3CDTF">2000-03-31T15:41:09Z</dcterms:created>
  <dcterms:modified xsi:type="dcterms:W3CDTF">2025-12-16T12:45:50Z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0x01010072BFB44DCEE8BD428F946E4783DD99D6</vt:lpwstr>
  </property>
</Properties>
</file>